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376" r:id="rId5"/>
    <p:sldId id="422" r:id="rId6"/>
    <p:sldId id="404" r:id="rId7"/>
    <p:sldId id="387" r:id="rId8"/>
    <p:sldId id="421" r:id="rId9"/>
    <p:sldId id="405" r:id="rId10"/>
    <p:sldId id="407" r:id="rId11"/>
    <p:sldId id="406" r:id="rId12"/>
    <p:sldId id="416" r:id="rId13"/>
    <p:sldId id="413" r:id="rId14"/>
    <p:sldId id="423" r:id="rId15"/>
    <p:sldId id="417" r:id="rId16"/>
    <p:sldId id="418" r:id="rId17"/>
    <p:sldId id="425" r:id="rId18"/>
    <p:sldId id="419" r:id="rId19"/>
    <p:sldId id="420" r:id="rId20"/>
    <p:sldId id="410" r:id="rId21"/>
    <p:sldId id="424" r:id="rId22"/>
  </p:sldIdLst>
  <p:sldSz cx="12192000" cy="6858000"/>
  <p:notesSz cx="6797675" cy="9872663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5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FC0D21-7EE0-468F-9673-BAA4E47923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59D311A-8699-4D73-995F-1CA2E9A66D36}">
      <dgm:prSet phldrT="[Testo]" custT="1"/>
      <dgm:spPr>
        <a:ln w="25400">
          <a:solidFill>
            <a:srgbClr val="FF0000"/>
          </a:solidFill>
        </a:ln>
      </dgm:spPr>
      <dgm:t>
        <a:bodyPr/>
        <a:lstStyle/>
        <a:p>
          <a:r>
            <a:rPr lang="it-IT" sz="2400" dirty="0"/>
            <a:t>Intervento ACT</a:t>
          </a:r>
        </a:p>
      </dgm:t>
    </dgm:pt>
    <dgm:pt modelId="{91ABED65-170B-4717-B634-72473741BEBC}" type="parTrans" cxnId="{B016FEEF-8E5B-4C23-94DE-247074B46F6B}">
      <dgm:prSet/>
      <dgm:spPr/>
      <dgm:t>
        <a:bodyPr/>
        <a:lstStyle/>
        <a:p>
          <a:endParaRPr lang="it-IT" sz="3200"/>
        </a:p>
      </dgm:t>
    </dgm:pt>
    <dgm:pt modelId="{038B8E16-3F3F-4DF9-9363-7E1E237FE634}" type="sibTrans" cxnId="{B016FEEF-8E5B-4C23-94DE-247074B46F6B}">
      <dgm:prSet/>
      <dgm:spPr/>
      <dgm:t>
        <a:bodyPr/>
        <a:lstStyle/>
        <a:p>
          <a:endParaRPr lang="it-IT" sz="3200"/>
        </a:p>
      </dgm:t>
    </dgm:pt>
    <dgm:pt modelId="{4CAF45C0-F9C6-4A37-A75A-F80F9F050313}" type="asst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dirty="0"/>
            <a:t>Attuazione diretta</a:t>
          </a:r>
        </a:p>
      </dgm:t>
    </dgm:pt>
    <dgm:pt modelId="{15251D71-B284-4AC7-B464-5D041065EF71}" type="parTrans" cxnId="{67056A8A-61AA-433D-AC78-32AD2ADE270A}">
      <dgm:prSet/>
      <dgm:spPr/>
      <dgm:t>
        <a:bodyPr/>
        <a:lstStyle/>
        <a:p>
          <a:endParaRPr lang="it-IT" sz="3200"/>
        </a:p>
      </dgm:t>
    </dgm:pt>
    <dgm:pt modelId="{BC4D2D0F-BB49-4E7C-A7BD-6EC15D07A17A}" type="sibTrans" cxnId="{67056A8A-61AA-433D-AC78-32AD2ADE270A}">
      <dgm:prSet/>
      <dgm:spPr/>
      <dgm:t>
        <a:bodyPr/>
        <a:lstStyle/>
        <a:p>
          <a:endParaRPr lang="it-IT" sz="3200"/>
        </a:p>
      </dgm:t>
    </dgm:pt>
    <dgm:pt modelId="{3BBBD80C-DE3A-4B61-A56C-055C30A9F47D}" type="asst">
      <dgm:prSet custT="1"/>
      <dgm:spPr>
        <a:solidFill>
          <a:srgbClr val="92D050"/>
        </a:solidFill>
      </dgm:spPr>
      <dgm:t>
        <a:bodyPr/>
        <a:lstStyle/>
        <a:p>
          <a:r>
            <a:rPr lang="it-IT" sz="1800" dirty="0"/>
            <a:t>Attuazione trasferita</a:t>
          </a:r>
        </a:p>
      </dgm:t>
    </dgm:pt>
    <dgm:pt modelId="{0D51AC4F-2F3C-4BDF-86ED-F8C3C5B3DBBE}" type="parTrans" cxnId="{A0D4DD69-BA5C-48D6-8B9B-D2479C52AC76}">
      <dgm:prSet/>
      <dgm:spPr/>
      <dgm:t>
        <a:bodyPr/>
        <a:lstStyle/>
        <a:p>
          <a:endParaRPr lang="it-IT" sz="3200"/>
        </a:p>
      </dgm:t>
    </dgm:pt>
    <dgm:pt modelId="{932503F8-FFB1-4239-936E-BD7C2CA76A66}" type="sibTrans" cxnId="{A0D4DD69-BA5C-48D6-8B9B-D2479C52AC76}">
      <dgm:prSet/>
      <dgm:spPr/>
      <dgm:t>
        <a:bodyPr/>
        <a:lstStyle/>
        <a:p>
          <a:endParaRPr lang="it-IT" sz="3200"/>
        </a:p>
      </dgm:t>
    </dgm:pt>
    <dgm:pt modelId="{F0D46761-4425-407E-BF8E-F5D294BF5302}">
      <dgm:prSet custT="1"/>
      <dgm:spPr/>
      <dgm:t>
        <a:bodyPr/>
        <a:lstStyle/>
        <a:p>
          <a:r>
            <a:rPr lang="it-IT" sz="1400" dirty="0"/>
            <a:t>RFI</a:t>
          </a:r>
        </a:p>
      </dgm:t>
    </dgm:pt>
    <dgm:pt modelId="{B68F40E3-E3E5-413A-AB07-BAA6B65272B8}" type="parTrans" cxnId="{1ED61A3F-CE26-49C5-A618-28F90CA33A28}">
      <dgm:prSet/>
      <dgm:spPr/>
      <dgm:t>
        <a:bodyPr/>
        <a:lstStyle/>
        <a:p>
          <a:endParaRPr lang="it-IT" sz="3200"/>
        </a:p>
      </dgm:t>
    </dgm:pt>
    <dgm:pt modelId="{684F4BBB-EB8E-46A7-A3B1-2023D7E4542D}" type="sibTrans" cxnId="{1ED61A3F-CE26-49C5-A618-28F90CA33A28}">
      <dgm:prSet/>
      <dgm:spPr/>
      <dgm:t>
        <a:bodyPr/>
        <a:lstStyle/>
        <a:p>
          <a:endParaRPr lang="it-IT" sz="3200"/>
        </a:p>
      </dgm:t>
    </dgm:pt>
    <dgm:pt modelId="{D23D23A5-8C6D-41C6-9860-0340EC615E86}">
      <dgm:prSet custT="1"/>
      <dgm:spPr>
        <a:solidFill>
          <a:srgbClr val="FF0000"/>
        </a:solidFill>
      </dgm:spPr>
      <dgm:t>
        <a:bodyPr/>
        <a:lstStyle/>
        <a:p>
          <a:r>
            <a:rPr lang="it-IT" sz="1400" dirty="0"/>
            <a:t>Enti territoriali</a:t>
          </a:r>
        </a:p>
      </dgm:t>
    </dgm:pt>
    <dgm:pt modelId="{AA06A5DD-0267-49C7-8854-4CF91E1868E8}" type="parTrans" cxnId="{8A6313E5-46FC-47D1-ABA9-583267658F34}">
      <dgm:prSet/>
      <dgm:spPr/>
      <dgm:t>
        <a:bodyPr/>
        <a:lstStyle/>
        <a:p>
          <a:endParaRPr lang="it-IT" sz="3200"/>
        </a:p>
      </dgm:t>
    </dgm:pt>
    <dgm:pt modelId="{769B0085-6F6A-4BCB-A0AD-7F71CC7B526C}" type="sibTrans" cxnId="{8A6313E5-46FC-47D1-ABA9-583267658F34}">
      <dgm:prSet/>
      <dgm:spPr/>
      <dgm:t>
        <a:bodyPr/>
        <a:lstStyle/>
        <a:p>
          <a:endParaRPr lang="it-IT" sz="3200"/>
        </a:p>
      </dgm:t>
    </dgm:pt>
    <dgm:pt modelId="{98255908-040E-461E-A5E4-01922B46AAE9}">
      <dgm:prSet custT="1"/>
      <dgm:spPr>
        <a:solidFill>
          <a:srgbClr val="FF0000"/>
        </a:solidFill>
      </dgm:spPr>
      <dgm:t>
        <a:bodyPr/>
        <a:lstStyle/>
        <a:p>
          <a:r>
            <a:rPr lang="it-IT" sz="1400" dirty="0"/>
            <a:t>ADSP</a:t>
          </a:r>
        </a:p>
      </dgm:t>
    </dgm:pt>
    <dgm:pt modelId="{2CD2111D-D8E6-4DCE-8FB1-6921493A8EC9}" type="parTrans" cxnId="{0C258EE3-7A63-4384-94E5-E051669DF455}">
      <dgm:prSet/>
      <dgm:spPr/>
      <dgm:t>
        <a:bodyPr/>
        <a:lstStyle/>
        <a:p>
          <a:endParaRPr lang="it-IT" sz="3200"/>
        </a:p>
      </dgm:t>
    </dgm:pt>
    <dgm:pt modelId="{9E44CAB2-D540-46A1-AFA4-A5DB3EB2A359}" type="sibTrans" cxnId="{0C258EE3-7A63-4384-94E5-E051669DF455}">
      <dgm:prSet/>
      <dgm:spPr/>
      <dgm:t>
        <a:bodyPr/>
        <a:lstStyle/>
        <a:p>
          <a:endParaRPr lang="it-IT" sz="3200"/>
        </a:p>
      </dgm:t>
    </dgm:pt>
    <dgm:pt modelId="{B96D92BD-0F48-4F01-92B8-AEFC95D2D6EB}">
      <dgm:prSet custT="1"/>
      <dgm:spPr/>
      <dgm:t>
        <a:bodyPr/>
        <a:lstStyle/>
        <a:p>
          <a:r>
            <a:rPr lang="it-IT" sz="1400" dirty="0"/>
            <a:t>Concessionari e gestori</a:t>
          </a:r>
        </a:p>
      </dgm:t>
    </dgm:pt>
    <dgm:pt modelId="{7089B8CF-EC09-4546-9598-19D678CF1A31}" type="parTrans" cxnId="{C212FD23-CE62-47B8-BDDA-D9F63BC313B9}">
      <dgm:prSet/>
      <dgm:spPr/>
      <dgm:t>
        <a:bodyPr/>
        <a:lstStyle/>
        <a:p>
          <a:endParaRPr lang="it-IT" sz="3200"/>
        </a:p>
      </dgm:t>
    </dgm:pt>
    <dgm:pt modelId="{3F647D6A-B537-45D9-8683-027A8B00CF74}" type="sibTrans" cxnId="{C212FD23-CE62-47B8-BDDA-D9F63BC313B9}">
      <dgm:prSet/>
      <dgm:spPr/>
      <dgm:t>
        <a:bodyPr/>
        <a:lstStyle/>
        <a:p>
          <a:endParaRPr lang="it-IT" sz="3200"/>
        </a:p>
      </dgm:t>
    </dgm:pt>
    <dgm:pt modelId="{D8801C2F-7A72-49F8-9F6C-6DD2710D6E19}">
      <dgm:prSet custT="1"/>
      <dgm:spPr/>
      <dgm:t>
        <a:bodyPr/>
        <a:lstStyle/>
        <a:p>
          <a:r>
            <a:rPr lang="it-IT" sz="1400" dirty="0"/>
            <a:t>Provveditorati e Commissari</a:t>
          </a:r>
        </a:p>
      </dgm:t>
    </dgm:pt>
    <dgm:pt modelId="{4033AD14-5276-4DE4-BC17-DB20F302F3DF}" type="parTrans" cxnId="{4C432BDB-E019-4038-AD24-19DD302A6A19}">
      <dgm:prSet/>
      <dgm:spPr/>
      <dgm:t>
        <a:bodyPr/>
        <a:lstStyle/>
        <a:p>
          <a:endParaRPr lang="it-IT" sz="3200"/>
        </a:p>
      </dgm:t>
    </dgm:pt>
    <dgm:pt modelId="{0BEAB01C-0A78-4B00-B06E-D195E027E5F6}" type="sibTrans" cxnId="{4C432BDB-E019-4038-AD24-19DD302A6A19}">
      <dgm:prSet/>
      <dgm:spPr/>
      <dgm:t>
        <a:bodyPr/>
        <a:lstStyle/>
        <a:p>
          <a:endParaRPr lang="it-IT" sz="3200"/>
        </a:p>
      </dgm:t>
    </dgm:pt>
    <dgm:pt modelId="{1B065C76-7DB7-4B36-9D69-DE0E5E6CF668}">
      <dgm:prSet custT="1"/>
      <dgm:spPr>
        <a:solidFill>
          <a:srgbClr val="002060"/>
        </a:solidFill>
        <a:ln w="25400">
          <a:solidFill>
            <a:srgbClr val="FF0000"/>
          </a:solidFill>
        </a:ln>
      </dgm:spPr>
      <dgm:t>
        <a:bodyPr/>
        <a:lstStyle/>
        <a:p>
          <a:pPr algn="ctr"/>
          <a:r>
            <a:rPr lang="it-IT" sz="1800" dirty="0"/>
            <a:t>Ricorso al mercato: bandi, avvisi pubblici, …</a:t>
          </a:r>
        </a:p>
      </dgm:t>
    </dgm:pt>
    <dgm:pt modelId="{D3E5E4E7-892D-49C9-BE81-F41DAF2F9299}" type="parTrans" cxnId="{FE4E7645-5924-477F-AAD7-A04B36FB9E89}">
      <dgm:prSet/>
      <dgm:spPr/>
      <dgm:t>
        <a:bodyPr/>
        <a:lstStyle/>
        <a:p>
          <a:endParaRPr lang="it-IT"/>
        </a:p>
      </dgm:t>
    </dgm:pt>
    <dgm:pt modelId="{05A7BBFE-FDFB-4224-8072-E3C97B86D42C}" type="sibTrans" cxnId="{FE4E7645-5924-477F-AAD7-A04B36FB9E89}">
      <dgm:prSet/>
      <dgm:spPr/>
      <dgm:t>
        <a:bodyPr/>
        <a:lstStyle/>
        <a:p>
          <a:endParaRPr lang="it-IT"/>
        </a:p>
      </dgm:t>
    </dgm:pt>
    <dgm:pt modelId="{2772AA92-CF01-4A63-8C55-DC771C75AC8E}">
      <dgm:prSet custT="1"/>
      <dgm:spPr/>
      <dgm:t>
        <a:bodyPr/>
        <a:lstStyle/>
        <a:p>
          <a:pPr algn="ctr"/>
          <a:r>
            <a:rPr lang="it-IT" sz="1800" dirty="0"/>
            <a:t>Selezione proposte altri enti pubblici (ad es. Locali) </a:t>
          </a:r>
        </a:p>
      </dgm:t>
    </dgm:pt>
    <dgm:pt modelId="{01DA623D-4ADD-4F46-98B6-B55E46052557}" type="parTrans" cxnId="{61DF7A56-EEDB-4DDD-BB41-85540658C729}">
      <dgm:prSet/>
      <dgm:spPr/>
      <dgm:t>
        <a:bodyPr/>
        <a:lstStyle/>
        <a:p>
          <a:endParaRPr lang="it-IT"/>
        </a:p>
      </dgm:t>
    </dgm:pt>
    <dgm:pt modelId="{39EDB8D4-D6BF-4F10-B9EF-09F84658EF9C}" type="sibTrans" cxnId="{61DF7A56-EEDB-4DDD-BB41-85540658C729}">
      <dgm:prSet/>
      <dgm:spPr/>
      <dgm:t>
        <a:bodyPr/>
        <a:lstStyle/>
        <a:p>
          <a:endParaRPr lang="it-IT"/>
        </a:p>
      </dgm:t>
    </dgm:pt>
    <dgm:pt modelId="{16F0E6AA-5207-449B-B291-7749F06EB377}">
      <dgm:prSet/>
      <dgm:spPr>
        <a:solidFill>
          <a:schemeClr val="accent1">
            <a:lumMod val="50000"/>
          </a:schemeClr>
        </a:solidFill>
        <a:ln w="25400">
          <a:solidFill>
            <a:srgbClr val="FF0000"/>
          </a:solidFill>
        </a:ln>
      </dgm:spPr>
      <dgm:t>
        <a:bodyPr/>
        <a:lstStyle/>
        <a:p>
          <a:r>
            <a:rPr lang="it-IT" dirty="0"/>
            <a:t>Selezione investimenti privati agevolabili</a:t>
          </a:r>
        </a:p>
      </dgm:t>
    </dgm:pt>
    <dgm:pt modelId="{67B6D32F-B3F5-48FF-8F4D-921CB680D5DD}" type="parTrans" cxnId="{BC2C8421-4E21-46B8-B235-CB0732DF2384}">
      <dgm:prSet/>
      <dgm:spPr/>
      <dgm:t>
        <a:bodyPr/>
        <a:lstStyle/>
        <a:p>
          <a:endParaRPr lang="it-IT"/>
        </a:p>
      </dgm:t>
    </dgm:pt>
    <dgm:pt modelId="{77400271-95FF-4CB2-9E14-0329F3C56ED6}" type="sibTrans" cxnId="{BC2C8421-4E21-46B8-B235-CB0732DF2384}">
      <dgm:prSet/>
      <dgm:spPr/>
      <dgm:t>
        <a:bodyPr/>
        <a:lstStyle/>
        <a:p>
          <a:endParaRPr lang="it-IT"/>
        </a:p>
      </dgm:t>
    </dgm:pt>
    <dgm:pt modelId="{EB18B5FD-A56C-490B-8036-DF8CE395F106}">
      <dgm:prSet/>
      <dgm:spPr>
        <a:solidFill>
          <a:srgbClr val="002060"/>
        </a:solidFill>
        <a:ln w="25400">
          <a:solidFill>
            <a:srgbClr val="FF0000"/>
          </a:solidFill>
        </a:ln>
      </dgm:spPr>
      <dgm:t>
        <a:bodyPr/>
        <a:lstStyle/>
        <a:p>
          <a:r>
            <a:rPr lang="it-IT" dirty="0"/>
            <a:t>Ricorso al mercato: bandi, avvisi pubblici, …</a:t>
          </a:r>
        </a:p>
      </dgm:t>
    </dgm:pt>
    <dgm:pt modelId="{208439EB-3B47-46B4-898C-0F5A1D10582C}" type="parTrans" cxnId="{C5DA9580-0ED7-49C8-AFC9-0981D40B902F}">
      <dgm:prSet/>
      <dgm:spPr/>
      <dgm:t>
        <a:bodyPr/>
        <a:lstStyle/>
        <a:p>
          <a:endParaRPr lang="it-IT"/>
        </a:p>
      </dgm:t>
    </dgm:pt>
    <dgm:pt modelId="{ED135744-3104-41FB-A7B2-0A68DB02D635}" type="sibTrans" cxnId="{C5DA9580-0ED7-49C8-AFC9-0981D40B902F}">
      <dgm:prSet/>
      <dgm:spPr/>
      <dgm:t>
        <a:bodyPr/>
        <a:lstStyle/>
        <a:p>
          <a:endParaRPr lang="it-IT"/>
        </a:p>
      </dgm:t>
    </dgm:pt>
    <dgm:pt modelId="{0CA49862-9B89-45A4-A310-B783F99866FC}" type="pres">
      <dgm:prSet presAssocID="{6CFC0D21-7EE0-468F-9673-BAA4E47923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476C55-B37D-4DEB-B939-E6424D29C847}" type="pres">
      <dgm:prSet presAssocID="{F59D311A-8699-4D73-995F-1CA2E9A66D36}" presName="hierRoot1" presStyleCnt="0">
        <dgm:presLayoutVars>
          <dgm:hierBranch/>
        </dgm:presLayoutVars>
      </dgm:prSet>
      <dgm:spPr/>
    </dgm:pt>
    <dgm:pt modelId="{59647CB9-33D3-46CD-8038-1FDDEFA69540}" type="pres">
      <dgm:prSet presAssocID="{F59D311A-8699-4D73-995F-1CA2E9A66D36}" presName="rootComposite1" presStyleCnt="0"/>
      <dgm:spPr/>
    </dgm:pt>
    <dgm:pt modelId="{47000E65-F387-428E-8C84-EAB8D90ED3E6}" type="pres">
      <dgm:prSet presAssocID="{F59D311A-8699-4D73-995F-1CA2E9A66D36}" presName="rootText1" presStyleLbl="node0" presStyleIdx="0" presStyleCnt="3" custScaleX="232828" custLinFactNeighborX="-21121" custLinFactNeighborY="15043">
        <dgm:presLayoutVars>
          <dgm:chPref val="3"/>
        </dgm:presLayoutVars>
      </dgm:prSet>
      <dgm:spPr/>
    </dgm:pt>
    <dgm:pt modelId="{253DE737-B35A-43FB-955A-43E553EFC803}" type="pres">
      <dgm:prSet presAssocID="{F59D311A-8699-4D73-995F-1CA2E9A66D36}" presName="rootConnector1" presStyleLbl="node1" presStyleIdx="0" presStyleCnt="0"/>
      <dgm:spPr/>
    </dgm:pt>
    <dgm:pt modelId="{E7068A20-1527-42DF-BFB2-AD1930C7AED8}" type="pres">
      <dgm:prSet presAssocID="{F59D311A-8699-4D73-995F-1CA2E9A66D36}" presName="hierChild2" presStyleCnt="0"/>
      <dgm:spPr/>
    </dgm:pt>
    <dgm:pt modelId="{A886EF75-D2BE-468D-926B-B41D5077E77A}" type="pres">
      <dgm:prSet presAssocID="{F59D311A-8699-4D73-995F-1CA2E9A66D36}" presName="hierChild3" presStyleCnt="0"/>
      <dgm:spPr/>
    </dgm:pt>
    <dgm:pt modelId="{31787305-E7F3-4EC4-844A-699CD77E8C4A}" type="pres">
      <dgm:prSet presAssocID="{15251D71-B284-4AC7-B464-5D041065EF71}" presName="Name111" presStyleLbl="parChTrans1D2" presStyleIdx="0" presStyleCnt="2"/>
      <dgm:spPr/>
    </dgm:pt>
    <dgm:pt modelId="{C7A09FDF-3A5B-4639-820B-46B66981DDE8}" type="pres">
      <dgm:prSet presAssocID="{4CAF45C0-F9C6-4A37-A75A-F80F9F050313}" presName="hierRoot3" presStyleCnt="0">
        <dgm:presLayoutVars>
          <dgm:hierBranch/>
        </dgm:presLayoutVars>
      </dgm:prSet>
      <dgm:spPr/>
    </dgm:pt>
    <dgm:pt modelId="{2E61FD3A-45CA-412C-B539-2A386E93F1ED}" type="pres">
      <dgm:prSet presAssocID="{4CAF45C0-F9C6-4A37-A75A-F80F9F050313}" presName="rootComposite3" presStyleCnt="0"/>
      <dgm:spPr/>
    </dgm:pt>
    <dgm:pt modelId="{94E4EE26-9929-49C3-970C-0D4F44918ACB}" type="pres">
      <dgm:prSet presAssocID="{4CAF45C0-F9C6-4A37-A75A-F80F9F050313}" presName="rootText3" presStyleLbl="asst1" presStyleIdx="0" presStyleCnt="2" custScaleX="250082" custLinFactNeighborX="-2563" custLinFactNeighborY="10463">
        <dgm:presLayoutVars>
          <dgm:chPref val="3"/>
        </dgm:presLayoutVars>
      </dgm:prSet>
      <dgm:spPr/>
    </dgm:pt>
    <dgm:pt modelId="{10D7A51E-46DD-47D9-8216-EA743566A0F3}" type="pres">
      <dgm:prSet presAssocID="{4CAF45C0-F9C6-4A37-A75A-F80F9F050313}" presName="rootConnector3" presStyleLbl="asst1" presStyleIdx="0" presStyleCnt="2"/>
      <dgm:spPr/>
    </dgm:pt>
    <dgm:pt modelId="{8646C6F9-0D63-435E-B690-F1605F4F61A0}" type="pres">
      <dgm:prSet presAssocID="{4CAF45C0-F9C6-4A37-A75A-F80F9F050313}" presName="hierChild6" presStyleCnt="0"/>
      <dgm:spPr/>
    </dgm:pt>
    <dgm:pt modelId="{036A7DDF-1260-4258-9930-162341042BDF}" type="pres">
      <dgm:prSet presAssocID="{01DA623D-4ADD-4F46-98B6-B55E46052557}" presName="Name35" presStyleLbl="parChTrans1D3" presStyleIdx="0" presStyleCnt="7"/>
      <dgm:spPr/>
    </dgm:pt>
    <dgm:pt modelId="{B86F4F3A-CA9F-4025-AC30-61FB70464A4D}" type="pres">
      <dgm:prSet presAssocID="{2772AA92-CF01-4A63-8C55-DC771C75AC8E}" presName="hierRoot2" presStyleCnt="0">
        <dgm:presLayoutVars>
          <dgm:hierBranch val="init"/>
        </dgm:presLayoutVars>
      </dgm:prSet>
      <dgm:spPr/>
    </dgm:pt>
    <dgm:pt modelId="{6B013FEB-1800-4598-9BFF-165D6D95F65E}" type="pres">
      <dgm:prSet presAssocID="{2772AA92-CF01-4A63-8C55-DC771C75AC8E}" presName="rootComposite" presStyleCnt="0"/>
      <dgm:spPr/>
    </dgm:pt>
    <dgm:pt modelId="{056ABF3D-2DEB-4A6E-BCA7-A9178166E62D}" type="pres">
      <dgm:prSet presAssocID="{2772AA92-CF01-4A63-8C55-DC771C75AC8E}" presName="rootText" presStyleLbl="node3" presStyleIdx="0" presStyleCnt="7" custScaleX="189649" custScaleY="215850" custLinFactX="100000" custLinFactNeighborX="183982" custLinFactNeighborY="98628">
        <dgm:presLayoutVars>
          <dgm:chPref val="3"/>
        </dgm:presLayoutVars>
      </dgm:prSet>
      <dgm:spPr/>
    </dgm:pt>
    <dgm:pt modelId="{1F1C1483-7705-47A7-8B69-A7DC0FF5F48E}" type="pres">
      <dgm:prSet presAssocID="{2772AA92-CF01-4A63-8C55-DC771C75AC8E}" presName="rootConnector" presStyleLbl="node3" presStyleIdx="0" presStyleCnt="7"/>
      <dgm:spPr/>
    </dgm:pt>
    <dgm:pt modelId="{52A06972-3A99-4434-8DCC-4838E5C8B109}" type="pres">
      <dgm:prSet presAssocID="{2772AA92-CF01-4A63-8C55-DC771C75AC8E}" presName="hierChild4" presStyleCnt="0"/>
      <dgm:spPr/>
    </dgm:pt>
    <dgm:pt modelId="{B3A9CD62-E26C-4023-8507-1D4EC8F390DC}" type="pres">
      <dgm:prSet presAssocID="{2772AA92-CF01-4A63-8C55-DC771C75AC8E}" presName="hierChild5" presStyleCnt="0"/>
      <dgm:spPr/>
    </dgm:pt>
    <dgm:pt modelId="{60E09F9A-DBBC-4F05-8B49-7505DB91E27F}" type="pres">
      <dgm:prSet presAssocID="{67B6D32F-B3F5-48FF-8F4D-921CB680D5DD}" presName="Name35" presStyleLbl="parChTrans1D3" presStyleIdx="1" presStyleCnt="7"/>
      <dgm:spPr/>
    </dgm:pt>
    <dgm:pt modelId="{389C55B7-DD68-4A5B-9F65-0D90D69DD31F}" type="pres">
      <dgm:prSet presAssocID="{16F0E6AA-5207-449B-B291-7749F06EB377}" presName="hierRoot2" presStyleCnt="0">
        <dgm:presLayoutVars>
          <dgm:hierBranch val="init"/>
        </dgm:presLayoutVars>
      </dgm:prSet>
      <dgm:spPr/>
    </dgm:pt>
    <dgm:pt modelId="{F6FFFCEF-0583-43F8-90EC-EEF10AC254E3}" type="pres">
      <dgm:prSet presAssocID="{16F0E6AA-5207-449B-B291-7749F06EB377}" presName="rootComposite" presStyleCnt="0"/>
      <dgm:spPr/>
    </dgm:pt>
    <dgm:pt modelId="{46A5C150-36C3-4996-9AE4-276C216494A7}" type="pres">
      <dgm:prSet presAssocID="{16F0E6AA-5207-449B-B291-7749F06EB377}" presName="rootText" presStyleLbl="node3" presStyleIdx="1" presStyleCnt="7" custScaleX="174519" custScaleY="183450" custLinFactX="-97573" custLinFactY="65094" custLinFactNeighborX="-100000" custLinFactNeighborY="100000">
        <dgm:presLayoutVars>
          <dgm:chPref val="3"/>
        </dgm:presLayoutVars>
      </dgm:prSet>
      <dgm:spPr/>
    </dgm:pt>
    <dgm:pt modelId="{8B1EA218-6389-4BDC-8EBE-B7BD4F26DDA8}" type="pres">
      <dgm:prSet presAssocID="{16F0E6AA-5207-449B-B291-7749F06EB377}" presName="rootConnector" presStyleLbl="node3" presStyleIdx="1" presStyleCnt="7"/>
      <dgm:spPr/>
    </dgm:pt>
    <dgm:pt modelId="{BC05D793-400E-48B8-A5D9-8CD50077D0BA}" type="pres">
      <dgm:prSet presAssocID="{16F0E6AA-5207-449B-B291-7749F06EB377}" presName="hierChild4" presStyleCnt="0"/>
      <dgm:spPr/>
    </dgm:pt>
    <dgm:pt modelId="{DA695840-301D-4EA5-88BB-CE8716289277}" type="pres">
      <dgm:prSet presAssocID="{16F0E6AA-5207-449B-B291-7749F06EB377}" presName="hierChild5" presStyleCnt="0"/>
      <dgm:spPr/>
    </dgm:pt>
    <dgm:pt modelId="{6C850F80-3319-4063-9A59-63C021AF1FBD}" type="pres">
      <dgm:prSet presAssocID="{4CAF45C0-F9C6-4A37-A75A-F80F9F050313}" presName="hierChild7" presStyleCnt="0"/>
      <dgm:spPr/>
    </dgm:pt>
    <dgm:pt modelId="{6E970398-4C20-4ADB-8506-858EED4DB7BE}" type="pres">
      <dgm:prSet presAssocID="{0D51AC4F-2F3C-4BDF-86ED-F8C3C5B3DBBE}" presName="Name111" presStyleLbl="parChTrans1D2" presStyleIdx="1" presStyleCnt="2"/>
      <dgm:spPr/>
    </dgm:pt>
    <dgm:pt modelId="{83264508-1E5B-4CC8-A788-D3A8917590FB}" type="pres">
      <dgm:prSet presAssocID="{3BBBD80C-DE3A-4B61-A56C-055C30A9F47D}" presName="hierRoot3" presStyleCnt="0">
        <dgm:presLayoutVars>
          <dgm:hierBranch val="init"/>
        </dgm:presLayoutVars>
      </dgm:prSet>
      <dgm:spPr/>
    </dgm:pt>
    <dgm:pt modelId="{70E45DD1-DFAD-49B9-BC94-A11D96FCD319}" type="pres">
      <dgm:prSet presAssocID="{3BBBD80C-DE3A-4B61-A56C-055C30A9F47D}" presName="rootComposite3" presStyleCnt="0"/>
      <dgm:spPr/>
    </dgm:pt>
    <dgm:pt modelId="{E8C9431E-7440-4545-A17B-6C02ABC5F69F}" type="pres">
      <dgm:prSet presAssocID="{3BBBD80C-DE3A-4B61-A56C-055C30A9F47D}" presName="rootText3" presStyleLbl="asst1" presStyleIdx="1" presStyleCnt="2" custScaleX="261149" custLinFactNeighborX="49851" custLinFactNeighborY="-397">
        <dgm:presLayoutVars>
          <dgm:chPref val="3"/>
        </dgm:presLayoutVars>
      </dgm:prSet>
      <dgm:spPr/>
    </dgm:pt>
    <dgm:pt modelId="{DDBDDBBA-4ED7-49FA-8056-2E5D4B4A0F9E}" type="pres">
      <dgm:prSet presAssocID="{3BBBD80C-DE3A-4B61-A56C-055C30A9F47D}" presName="rootConnector3" presStyleLbl="asst1" presStyleIdx="1" presStyleCnt="2"/>
      <dgm:spPr/>
    </dgm:pt>
    <dgm:pt modelId="{471DDF09-BF5E-433E-8A29-0956136C8B98}" type="pres">
      <dgm:prSet presAssocID="{3BBBD80C-DE3A-4B61-A56C-055C30A9F47D}" presName="hierChild6" presStyleCnt="0"/>
      <dgm:spPr/>
    </dgm:pt>
    <dgm:pt modelId="{CAB716BF-3B00-496F-8AB2-41E5355FBC3A}" type="pres">
      <dgm:prSet presAssocID="{B68F40E3-E3E5-413A-AB07-BAA6B65272B8}" presName="Name37" presStyleLbl="parChTrans1D3" presStyleIdx="2" presStyleCnt="7"/>
      <dgm:spPr/>
    </dgm:pt>
    <dgm:pt modelId="{B20683FD-F47F-4150-B2A8-8262B259275C}" type="pres">
      <dgm:prSet presAssocID="{F0D46761-4425-407E-BF8E-F5D294BF5302}" presName="hierRoot2" presStyleCnt="0">
        <dgm:presLayoutVars>
          <dgm:hierBranch val="init"/>
        </dgm:presLayoutVars>
      </dgm:prSet>
      <dgm:spPr/>
    </dgm:pt>
    <dgm:pt modelId="{F95D6143-A959-4346-BA96-0E27CA9C5F4B}" type="pres">
      <dgm:prSet presAssocID="{F0D46761-4425-407E-BF8E-F5D294BF5302}" presName="rootComposite" presStyleCnt="0"/>
      <dgm:spPr/>
    </dgm:pt>
    <dgm:pt modelId="{BED55B96-F4C8-4BD3-8A0C-AE1B516240FA}" type="pres">
      <dgm:prSet presAssocID="{F0D46761-4425-407E-BF8E-F5D294BF5302}" presName="rootText" presStyleLbl="node3" presStyleIdx="2" presStyleCnt="7" custScaleX="76720" custLinFactNeighborX="46619" custLinFactNeighborY="-14137">
        <dgm:presLayoutVars>
          <dgm:chPref val="3"/>
        </dgm:presLayoutVars>
      </dgm:prSet>
      <dgm:spPr/>
    </dgm:pt>
    <dgm:pt modelId="{7460B70E-4D7E-431E-8C6E-9079A9C910B9}" type="pres">
      <dgm:prSet presAssocID="{F0D46761-4425-407E-BF8E-F5D294BF5302}" presName="rootConnector" presStyleLbl="node3" presStyleIdx="2" presStyleCnt="7"/>
      <dgm:spPr/>
    </dgm:pt>
    <dgm:pt modelId="{D815934F-C038-4EF2-A59D-6EF2205697BD}" type="pres">
      <dgm:prSet presAssocID="{F0D46761-4425-407E-BF8E-F5D294BF5302}" presName="hierChild4" presStyleCnt="0"/>
      <dgm:spPr/>
    </dgm:pt>
    <dgm:pt modelId="{CB6B4CF2-1E07-445C-9361-D5791CCD03B5}" type="pres">
      <dgm:prSet presAssocID="{F0D46761-4425-407E-BF8E-F5D294BF5302}" presName="hierChild5" presStyleCnt="0"/>
      <dgm:spPr/>
    </dgm:pt>
    <dgm:pt modelId="{35E6F2E9-C920-4BBE-8946-704DDC6D22FF}" type="pres">
      <dgm:prSet presAssocID="{AA06A5DD-0267-49C7-8854-4CF91E1868E8}" presName="Name37" presStyleLbl="parChTrans1D3" presStyleIdx="3" presStyleCnt="7"/>
      <dgm:spPr/>
    </dgm:pt>
    <dgm:pt modelId="{55161694-EC05-4A95-916A-1E0D5CE203C7}" type="pres">
      <dgm:prSet presAssocID="{D23D23A5-8C6D-41C6-9860-0340EC615E86}" presName="hierRoot2" presStyleCnt="0">
        <dgm:presLayoutVars>
          <dgm:hierBranch val="init"/>
        </dgm:presLayoutVars>
      </dgm:prSet>
      <dgm:spPr/>
    </dgm:pt>
    <dgm:pt modelId="{55A2BAE9-9876-4182-80A5-C02C40212DCC}" type="pres">
      <dgm:prSet presAssocID="{D23D23A5-8C6D-41C6-9860-0340EC615E86}" presName="rootComposite" presStyleCnt="0"/>
      <dgm:spPr/>
    </dgm:pt>
    <dgm:pt modelId="{65F903F2-A080-4B25-B7E1-25DE64C0E2ED}" type="pres">
      <dgm:prSet presAssocID="{D23D23A5-8C6D-41C6-9860-0340EC615E86}" presName="rootText" presStyleLbl="node3" presStyleIdx="3" presStyleCnt="7" custScaleX="158186" custLinFactNeighborX="46619" custLinFactNeighborY="-14137">
        <dgm:presLayoutVars>
          <dgm:chPref val="3"/>
        </dgm:presLayoutVars>
      </dgm:prSet>
      <dgm:spPr/>
    </dgm:pt>
    <dgm:pt modelId="{B10CCDB8-58CC-4277-99AD-86A2963D7325}" type="pres">
      <dgm:prSet presAssocID="{D23D23A5-8C6D-41C6-9860-0340EC615E86}" presName="rootConnector" presStyleLbl="node3" presStyleIdx="3" presStyleCnt="7"/>
      <dgm:spPr/>
    </dgm:pt>
    <dgm:pt modelId="{3B050366-3B50-4766-BB61-3251359D487A}" type="pres">
      <dgm:prSet presAssocID="{D23D23A5-8C6D-41C6-9860-0340EC615E86}" presName="hierChild4" presStyleCnt="0"/>
      <dgm:spPr/>
    </dgm:pt>
    <dgm:pt modelId="{EE971737-C487-4A51-8547-A444C83B4F13}" type="pres">
      <dgm:prSet presAssocID="{D23D23A5-8C6D-41C6-9860-0340EC615E86}" presName="hierChild5" presStyleCnt="0"/>
      <dgm:spPr/>
    </dgm:pt>
    <dgm:pt modelId="{61C710C8-AEC3-48F2-BEEB-5725EA086BAD}" type="pres">
      <dgm:prSet presAssocID="{2CD2111D-D8E6-4DCE-8FB1-6921493A8EC9}" presName="Name37" presStyleLbl="parChTrans1D3" presStyleIdx="4" presStyleCnt="7"/>
      <dgm:spPr/>
    </dgm:pt>
    <dgm:pt modelId="{559048D3-1E3A-4481-8010-AACCA1A40B9B}" type="pres">
      <dgm:prSet presAssocID="{98255908-040E-461E-A5E4-01922B46AAE9}" presName="hierRoot2" presStyleCnt="0">
        <dgm:presLayoutVars>
          <dgm:hierBranch val="init"/>
        </dgm:presLayoutVars>
      </dgm:prSet>
      <dgm:spPr/>
    </dgm:pt>
    <dgm:pt modelId="{0392891B-E430-4213-AE74-EBFC583289A8}" type="pres">
      <dgm:prSet presAssocID="{98255908-040E-461E-A5E4-01922B46AAE9}" presName="rootComposite" presStyleCnt="0"/>
      <dgm:spPr/>
    </dgm:pt>
    <dgm:pt modelId="{22EA99DA-321A-4BAC-A70F-CBB571C86415}" type="pres">
      <dgm:prSet presAssocID="{98255908-040E-461E-A5E4-01922B46AAE9}" presName="rootText" presStyleLbl="node3" presStyleIdx="4" presStyleCnt="7" custLinFactNeighborX="46619" custLinFactNeighborY="-14137">
        <dgm:presLayoutVars>
          <dgm:chPref val="3"/>
        </dgm:presLayoutVars>
      </dgm:prSet>
      <dgm:spPr/>
    </dgm:pt>
    <dgm:pt modelId="{2FD7C3EC-648E-47E7-88D9-C7E06EB5F10B}" type="pres">
      <dgm:prSet presAssocID="{98255908-040E-461E-A5E4-01922B46AAE9}" presName="rootConnector" presStyleLbl="node3" presStyleIdx="4" presStyleCnt="7"/>
      <dgm:spPr/>
    </dgm:pt>
    <dgm:pt modelId="{6A6FC284-5E10-4698-9A8E-C716889CD304}" type="pres">
      <dgm:prSet presAssocID="{98255908-040E-461E-A5E4-01922B46AAE9}" presName="hierChild4" presStyleCnt="0"/>
      <dgm:spPr/>
    </dgm:pt>
    <dgm:pt modelId="{F04D901F-CF7B-4993-8EE5-4850EB25AE9D}" type="pres">
      <dgm:prSet presAssocID="{98255908-040E-461E-A5E4-01922B46AAE9}" presName="hierChild5" presStyleCnt="0"/>
      <dgm:spPr/>
    </dgm:pt>
    <dgm:pt modelId="{9A07B04D-28C8-4B4A-B0A9-AFAF10F2E1A5}" type="pres">
      <dgm:prSet presAssocID="{7089B8CF-EC09-4546-9598-19D678CF1A31}" presName="Name37" presStyleLbl="parChTrans1D3" presStyleIdx="5" presStyleCnt="7"/>
      <dgm:spPr/>
    </dgm:pt>
    <dgm:pt modelId="{9F15BF75-F4D3-493B-9ADE-57B728915D02}" type="pres">
      <dgm:prSet presAssocID="{B96D92BD-0F48-4F01-92B8-AEFC95D2D6EB}" presName="hierRoot2" presStyleCnt="0">
        <dgm:presLayoutVars>
          <dgm:hierBranch val="init"/>
        </dgm:presLayoutVars>
      </dgm:prSet>
      <dgm:spPr/>
    </dgm:pt>
    <dgm:pt modelId="{924F5EC6-84FE-4E5E-AB92-540F4C988C40}" type="pres">
      <dgm:prSet presAssocID="{B96D92BD-0F48-4F01-92B8-AEFC95D2D6EB}" presName="rootComposite" presStyleCnt="0"/>
      <dgm:spPr/>
    </dgm:pt>
    <dgm:pt modelId="{FC69D511-4646-4BEC-B312-AC11C24E6DD7}" type="pres">
      <dgm:prSet presAssocID="{B96D92BD-0F48-4F01-92B8-AEFC95D2D6EB}" presName="rootText" presStyleLbl="node3" presStyleIdx="5" presStyleCnt="7" custScaleX="193206" custLinFactNeighborX="46619" custLinFactNeighborY="-14137">
        <dgm:presLayoutVars>
          <dgm:chPref val="3"/>
        </dgm:presLayoutVars>
      </dgm:prSet>
      <dgm:spPr/>
    </dgm:pt>
    <dgm:pt modelId="{7B696F3B-5056-4F33-9006-3FFA80BD922B}" type="pres">
      <dgm:prSet presAssocID="{B96D92BD-0F48-4F01-92B8-AEFC95D2D6EB}" presName="rootConnector" presStyleLbl="node3" presStyleIdx="5" presStyleCnt="7"/>
      <dgm:spPr/>
    </dgm:pt>
    <dgm:pt modelId="{A5E85B07-F5B9-44C2-B5D2-2A493FECDD01}" type="pres">
      <dgm:prSet presAssocID="{B96D92BD-0F48-4F01-92B8-AEFC95D2D6EB}" presName="hierChild4" presStyleCnt="0"/>
      <dgm:spPr/>
    </dgm:pt>
    <dgm:pt modelId="{E335F81C-93B8-4D87-B18A-80F312A915E0}" type="pres">
      <dgm:prSet presAssocID="{B96D92BD-0F48-4F01-92B8-AEFC95D2D6EB}" presName="hierChild5" presStyleCnt="0"/>
      <dgm:spPr/>
    </dgm:pt>
    <dgm:pt modelId="{1791E180-C0FC-4BAD-82BE-82FE9A169B78}" type="pres">
      <dgm:prSet presAssocID="{4033AD14-5276-4DE4-BC17-DB20F302F3DF}" presName="Name37" presStyleLbl="parChTrans1D3" presStyleIdx="6" presStyleCnt="7"/>
      <dgm:spPr/>
    </dgm:pt>
    <dgm:pt modelId="{0B2382AB-F90F-4622-BD64-5403289DDFF5}" type="pres">
      <dgm:prSet presAssocID="{D8801C2F-7A72-49F8-9F6C-6DD2710D6E19}" presName="hierRoot2" presStyleCnt="0">
        <dgm:presLayoutVars>
          <dgm:hierBranch val="init"/>
        </dgm:presLayoutVars>
      </dgm:prSet>
      <dgm:spPr/>
    </dgm:pt>
    <dgm:pt modelId="{303C89E9-CEC5-4A02-ABE9-5BEFFFB0C902}" type="pres">
      <dgm:prSet presAssocID="{D8801C2F-7A72-49F8-9F6C-6DD2710D6E19}" presName="rootComposite" presStyleCnt="0"/>
      <dgm:spPr/>
    </dgm:pt>
    <dgm:pt modelId="{75470962-48FD-4EA9-878F-3149056FC211}" type="pres">
      <dgm:prSet presAssocID="{D8801C2F-7A72-49F8-9F6C-6DD2710D6E19}" presName="rootText" presStyleLbl="node3" presStyleIdx="6" presStyleCnt="7" custScaleX="196410" custLinFactNeighborX="46292" custLinFactNeighborY="-14137">
        <dgm:presLayoutVars>
          <dgm:chPref val="3"/>
        </dgm:presLayoutVars>
      </dgm:prSet>
      <dgm:spPr/>
    </dgm:pt>
    <dgm:pt modelId="{A6C057A9-C0BF-4126-BAC6-6A1CD64238B5}" type="pres">
      <dgm:prSet presAssocID="{D8801C2F-7A72-49F8-9F6C-6DD2710D6E19}" presName="rootConnector" presStyleLbl="node3" presStyleIdx="6" presStyleCnt="7"/>
      <dgm:spPr/>
    </dgm:pt>
    <dgm:pt modelId="{F02D68EA-AE65-4CA3-9B2B-147AC3091293}" type="pres">
      <dgm:prSet presAssocID="{D8801C2F-7A72-49F8-9F6C-6DD2710D6E19}" presName="hierChild4" presStyleCnt="0"/>
      <dgm:spPr/>
    </dgm:pt>
    <dgm:pt modelId="{DAA716C7-8F6A-4EA6-BFD8-F9ADA6A52998}" type="pres">
      <dgm:prSet presAssocID="{D8801C2F-7A72-49F8-9F6C-6DD2710D6E19}" presName="hierChild5" presStyleCnt="0"/>
      <dgm:spPr/>
    </dgm:pt>
    <dgm:pt modelId="{D8A71EAD-D640-46CC-8FF0-7C7FF689EE8B}" type="pres">
      <dgm:prSet presAssocID="{3BBBD80C-DE3A-4B61-A56C-055C30A9F47D}" presName="hierChild7" presStyleCnt="0"/>
      <dgm:spPr/>
    </dgm:pt>
    <dgm:pt modelId="{56AF5A33-38FD-49C6-AFBB-8BF8147E0600}" type="pres">
      <dgm:prSet presAssocID="{1B065C76-7DB7-4B36-9D69-DE0E5E6CF668}" presName="hierRoot1" presStyleCnt="0">
        <dgm:presLayoutVars>
          <dgm:hierBranch val="init"/>
        </dgm:presLayoutVars>
      </dgm:prSet>
      <dgm:spPr/>
    </dgm:pt>
    <dgm:pt modelId="{02AF5337-1C23-4B07-B3DD-F8FBA2116FB1}" type="pres">
      <dgm:prSet presAssocID="{1B065C76-7DB7-4B36-9D69-DE0E5E6CF668}" presName="rootComposite1" presStyleCnt="0"/>
      <dgm:spPr/>
    </dgm:pt>
    <dgm:pt modelId="{FCC841F5-6244-41D7-91FB-97633D2F2ADD}" type="pres">
      <dgm:prSet presAssocID="{1B065C76-7DB7-4B36-9D69-DE0E5E6CF668}" presName="rootText1" presStyleLbl="node0" presStyleIdx="1" presStyleCnt="3" custScaleX="161529" custScaleY="174634" custLinFactX="-193834" custLinFactY="300000" custLinFactNeighborX="-200000" custLinFactNeighborY="373095">
        <dgm:presLayoutVars>
          <dgm:chPref val="3"/>
        </dgm:presLayoutVars>
      </dgm:prSet>
      <dgm:spPr/>
    </dgm:pt>
    <dgm:pt modelId="{3E6331AD-BFB7-4319-B5D1-09397DEA0876}" type="pres">
      <dgm:prSet presAssocID="{1B065C76-7DB7-4B36-9D69-DE0E5E6CF668}" presName="rootConnector1" presStyleLbl="node1" presStyleIdx="0" presStyleCnt="0"/>
      <dgm:spPr/>
    </dgm:pt>
    <dgm:pt modelId="{1ECE62D6-3F7B-401D-A79D-96007F8E7817}" type="pres">
      <dgm:prSet presAssocID="{1B065C76-7DB7-4B36-9D69-DE0E5E6CF668}" presName="hierChild2" presStyleCnt="0"/>
      <dgm:spPr/>
    </dgm:pt>
    <dgm:pt modelId="{335AE147-86DB-434A-ADFC-6EA7BAAA53CF}" type="pres">
      <dgm:prSet presAssocID="{1B065C76-7DB7-4B36-9D69-DE0E5E6CF668}" presName="hierChild3" presStyleCnt="0"/>
      <dgm:spPr/>
    </dgm:pt>
    <dgm:pt modelId="{75BEEC0D-BAC6-483B-881F-AF3450403E63}" type="pres">
      <dgm:prSet presAssocID="{EB18B5FD-A56C-490B-8036-DF8CE395F106}" presName="hierRoot1" presStyleCnt="0">
        <dgm:presLayoutVars>
          <dgm:hierBranch val="init"/>
        </dgm:presLayoutVars>
      </dgm:prSet>
      <dgm:spPr/>
    </dgm:pt>
    <dgm:pt modelId="{79CD53C4-637D-49B5-8D16-85A5CD259B55}" type="pres">
      <dgm:prSet presAssocID="{EB18B5FD-A56C-490B-8036-DF8CE395F106}" presName="rootComposite1" presStyleCnt="0"/>
      <dgm:spPr/>
    </dgm:pt>
    <dgm:pt modelId="{F0CEE344-1D35-4130-AAD3-9279FE224758}" type="pres">
      <dgm:prSet presAssocID="{EB18B5FD-A56C-490B-8036-DF8CE395F106}" presName="rootText1" presStyleLbl="node0" presStyleIdx="2" presStyleCnt="3" custScaleX="117885" custScaleY="239516" custLinFactY="200000" custLinFactNeighborX="15343" custLinFactNeighborY="292511">
        <dgm:presLayoutVars>
          <dgm:chPref val="3"/>
        </dgm:presLayoutVars>
      </dgm:prSet>
      <dgm:spPr/>
    </dgm:pt>
    <dgm:pt modelId="{6573C5E9-824B-416C-90D0-ADE97E12038E}" type="pres">
      <dgm:prSet presAssocID="{EB18B5FD-A56C-490B-8036-DF8CE395F106}" presName="rootConnector1" presStyleLbl="node1" presStyleIdx="0" presStyleCnt="0"/>
      <dgm:spPr/>
    </dgm:pt>
    <dgm:pt modelId="{3A8F699C-A73F-4560-99D2-548B8534DE47}" type="pres">
      <dgm:prSet presAssocID="{EB18B5FD-A56C-490B-8036-DF8CE395F106}" presName="hierChild2" presStyleCnt="0"/>
      <dgm:spPr/>
    </dgm:pt>
    <dgm:pt modelId="{24372BA1-CAB7-4773-B807-EA3E83CD7604}" type="pres">
      <dgm:prSet presAssocID="{EB18B5FD-A56C-490B-8036-DF8CE395F106}" presName="hierChild3" presStyleCnt="0"/>
      <dgm:spPr/>
    </dgm:pt>
  </dgm:ptLst>
  <dgm:cxnLst>
    <dgm:cxn modelId="{84BE5000-29E9-4016-9B5E-51EABF3089AE}" type="presOf" srcId="{AA06A5DD-0267-49C7-8854-4CF91E1868E8}" destId="{35E6F2E9-C920-4BBE-8946-704DDC6D22FF}" srcOrd="0" destOrd="0" presId="urn:microsoft.com/office/officeart/2005/8/layout/orgChart1"/>
    <dgm:cxn modelId="{B2F4CD06-6457-452C-900F-E097FCD093BA}" type="presOf" srcId="{F59D311A-8699-4D73-995F-1CA2E9A66D36}" destId="{253DE737-B35A-43FB-955A-43E553EFC803}" srcOrd="1" destOrd="0" presId="urn:microsoft.com/office/officeart/2005/8/layout/orgChart1"/>
    <dgm:cxn modelId="{14153A0B-BEF9-4E1F-835C-F31657325E01}" type="presOf" srcId="{F0D46761-4425-407E-BF8E-F5D294BF5302}" destId="{7460B70E-4D7E-431E-8C6E-9079A9C910B9}" srcOrd="1" destOrd="0" presId="urn:microsoft.com/office/officeart/2005/8/layout/orgChart1"/>
    <dgm:cxn modelId="{759BCD16-CBD4-4FC2-9D1B-68A7D9EB6E24}" type="presOf" srcId="{2772AA92-CF01-4A63-8C55-DC771C75AC8E}" destId="{056ABF3D-2DEB-4A6E-BCA7-A9178166E62D}" srcOrd="0" destOrd="0" presId="urn:microsoft.com/office/officeart/2005/8/layout/orgChart1"/>
    <dgm:cxn modelId="{404FBA1B-B66C-40D9-BC82-D81E24388495}" type="presOf" srcId="{0D51AC4F-2F3C-4BDF-86ED-F8C3C5B3DBBE}" destId="{6E970398-4C20-4ADB-8506-858EED4DB7BE}" srcOrd="0" destOrd="0" presId="urn:microsoft.com/office/officeart/2005/8/layout/orgChart1"/>
    <dgm:cxn modelId="{E9E8A31C-C9D1-4DE2-89FC-2BE455D1B4B3}" type="presOf" srcId="{4033AD14-5276-4DE4-BC17-DB20F302F3DF}" destId="{1791E180-C0FC-4BAD-82BE-82FE9A169B78}" srcOrd="0" destOrd="0" presId="urn:microsoft.com/office/officeart/2005/8/layout/orgChart1"/>
    <dgm:cxn modelId="{7D23FD1E-B54A-4565-AE7F-F31ABDDCB3F5}" type="presOf" srcId="{1B065C76-7DB7-4B36-9D69-DE0E5E6CF668}" destId="{3E6331AD-BFB7-4319-B5D1-09397DEA0876}" srcOrd="1" destOrd="0" presId="urn:microsoft.com/office/officeart/2005/8/layout/orgChart1"/>
    <dgm:cxn modelId="{2B5E731F-ABEE-4257-BCFD-A5F1FBEB49DF}" type="presOf" srcId="{3BBBD80C-DE3A-4B61-A56C-055C30A9F47D}" destId="{DDBDDBBA-4ED7-49FA-8056-2E5D4B4A0F9E}" srcOrd="1" destOrd="0" presId="urn:microsoft.com/office/officeart/2005/8/layout/orgChart1"/>
    <dgm:cxn modelId="{BC2C8421-4E21-46B8-B235-CB0732DF2384}" srcId="{4CAF45C0-F9C6-4A37-A75A-F80F9F050313}" destId="{16F0E6AA-5207-449B-B291-7749F06EB377}" srcOrd="1" destOrd="0" parTransId="{67B6D32F-B3F5-48FF-8F4D-921CB680D5DD}" sibTransId="{77400271-95FF-4CB2-9E14-0329F3C56ED6}"/>
    <dgm:cxn modelId="{C212FD23-CE62-47B8-BDDA-D9F63BC313B9}" srcId="{3BBBD80C-DE3A-4B61-A56C-055C30A9F47D}" destId="{B96D92BD-0F48-4F01-92B8-AEFC95D2D6EB}" srcOrd="3" destOrd="0" parTransId="{7089B8CF-EC09-4546-9598-19D678CF1A31}" sibTransId="{3F647D6A-B537-45D9-8683-027A8B00CF74}"/>
    <dgm:cxn modelId="{B88B8126-4867-4B51-B408-EC052FB5BC1D}" type="presOf" srcId="{16F0E6AA-5207-449B-B291-7749F06EB377}" destId="{46A5C150-36C3-4996-9AE4-276C216494A7}" srcOrd="0" destOrd="0" presId="urn:microsoft.com/office/officeart/2005/8/layout/orgChart1"/>
    <dgm:cxn modelId="{9A79A229-C654-487A-9DE0-98BC5E7AD171}" type="presOf" srcId="{3BBBD80C-DE3A-4B61-A56C-055C30A9F47D}" destId="{E8C9431E-7440-4545-A17B-6C02ABC5F69F}" srcOrd="0" destOrd="0" presId="urn:microsoft.com/office/officeart/2005/8/layout/orgChart1"/>
    <dgm:cxn modelId="{B9764E2A-3400-487F-AB6B-5ABD18FF8758}" type="presOf" srcId="{67B6D32F-B3F5-48FF-8F4D-921CB680D5DD}" destId="{60E09F9A-DBBC-4F05-8B49-7505DB91E27F}" srcOrd="0" destOrd="0" presId="urn:microsoft.com/office/officeart/2005/8/layout/orgChart1"/>
    <dgm:cxn modelId="{AA47193E-D52B-45EF-827E-5CEFF86BF0DB}" type="presOf" srcId="{D23D23A5-8C6D-41C6-9860-0340EC615E86}" destId="{65F903F2-A080-4B25-B7E1-25DE64C0E2ED}" srcOrd="0" destOrd="0" presId="urn:microsoft.com/office/officeart/2005/8/layout/orgChart1"/>
    <dgm:cxn modelId="{1ED61A3F-CE26-49C5-A618-28F90CA33A28}" srcId="{3BBBD80C-DE3A-4B61-A56C-055C30A9F47D}" destId="{F0D46761-4425-407E-BF8E-F5D294BF5302}" srcOrd="0" destOrd="0" parTransId="{B68F40E3-E3E5-413A-AB07-BAA6B65272B8}" sibTransId="{684F4BBB-EB8E-46A7-A3B1-2023D7E4542D}"/>
    <dgm:cxn modelId="{6C229D3F-E27B-423D-9090-6686F9A71CF6}" type="presOf" srcId="{15251D71-B284-4AC7-B464-5D041065EF71}" destId="{31787305-E7F3-4EC4-844A-699CD77E8C4A}" srcOrd="0" destOrd="0" presId="urn:microsoft.com/office/officeart/2005/8/layout/orgChart1"/>
    <dgm:cxn modelId="{6DBE045D-9342-45EC-AF34-64F370770EB9}" type="presOf" srcId="{2CD2111D-D8E6-4DCE-8FB1-6921493A8EC9}" destId="{61C710C8-AEC3-48F2-BEEB-5725EA086BAD}" srcOrd="0" destOrd="0" presId="urn:microsoft.com/office/officeart/2005/8/layout/orgChart1"/>
    <dgm:cxn modelId="{CDF6D942-9B4B-4989-AFD7-2AE6D633B0B3}" type="presOf" srcId="{4CAF45C0-F9C6-4A37-A75A-F80F9F050313}" destId="{94E4EE26-9929-49C3-970C-0D4F44918ACB}" srcOrd="0" destOrd="0" presId="urn:microsoft.com/office/officeart/2005/8/layout/orgChart1"/>
    <dgm:cxn modelId="{FE4E7645-5924-477F-AAD7-A04B36FB9E89}" srcId="{6CFC0D21-7EE0-468F-9673-BAA4E4792379}" destId="{1B065C76-7DB7-4B36-9D69-DE0E5E6CF668}" srcOrd="1" destOrd="0" parTransId="{D3E5E4E7-892D-49C9-BE81-F41DAF2F9299}" sibTransId="{05A7BBFE-FDFB-4224-8072-E3C97B86D42C}"/>
    <dgm:cxn modelId="{A0D4DD69-BA5C-48D6-8B9B-D2479C52AC76}" srcId="{F59D311A-8699-4D73-995F-1CA2E9A66D36}" destId="{3BBBD80C-DE3A-4B61-A56C-055C30A9F47D}" srcOrd="1" destOrd="0" parTransId="{0D51AC4F-2F3C-4BDF-86ED-F8C3C5B3DBBE}" sibTransId="{932503F8-FFB1-4239-936E-BD7C2CA76A66}"/>
    <dgm:cxn modelId="{EEC1D14F-779A-42D5-912D-2F5436714B39}" type="presOf" srcId="{16F0E6AA-5207-449B-B291-7749F06EB377}" destId="{8B1EA218-6389-4BDC-8EBE-B7BD4F26DDA8}" srcOrd="1" destOrd="0" presId="urn:microsoft.com/office/officeart/2005/8/layout/orgChart1"/>
    <dgm:cxn modelId="{8C542255-88CB-4FE0-8027-0808B74A098A}" type="presOf" srcId="{F0D46761-4425-407E-BF8E-F5D294BF5302}" destId="{BED55B96-F4C8-4BD3-8A0C-AE1B516240FA}" srcOrd="0" destOrd="0" presId="urn:microsoft.com/office/officeart/2005/8/layout/orgChart1"/>
    <dgm:cxn modelId="{93B29775-79CC-47A8-9A4B-AF2E99D366A8}" type="presOf" srcId="{D8801C2F-7A72-49F8-9F6C-6DD2710D6E19}" destId="{75470962-48FD-4EA9-878F-3149056FC211}" srcOrd="0" destOrd="0" presId="urn:microsoft.com/office/officeart/2005/8/layout/orgChart1"/>
    <dgm:cxn modelId="{61DF7A56-EEDB-4DDD-BB41-85540658C729}" srcId="{4CAF45C0-F9C6-4A37-A75A-F80F9F050313}" destId="{2772AA92-CF01-4A63-8C55-DC771C75AC8E}" srcOrd="0" destOrd="0" parTransId="{01DA623D-4ADD-4F46-98B6-B55E46052557}" sibTransId="{39EDB8D4-D6BF-4F10-B9EF-09F84658EF9C}"/>
    <dgm:cxn modelId="{C5DA9580-0ED7-49C8-AFC9-0981D40B902F}" srcId="{6CFC0D21-7EE0-468F-9673-BAA4E4792379}" destId="{EB18B5FD-A56C-490B-8036-DF8CE395F106}" srcOrd="2" destOrd="0" parTransId="{208439EB-3B47-46B4-898C-0F5A1D10582C}" sibTransId="{ED135744-3104-41FB-A7B2-0A68DB02D635}"/>
    <dgm:cxn modelId="{8E6EC087-59E2-48FF-A9AC-C992BB9D2621}" type="presOf" srcId="{F59D311A-8699-4D73-995F-1CA2E9A66D36}" destId="{47000E65-F387-428E-8C84-EAB8D90ED3E6}" srcOrd="0" destOrd="0" presId="urn:microsoft.com/office/officeart/2005/8/layout/orgChart1"/>
    <dgm:cxn modelId="{67056A8A-61AA-433D-AC78-32AD2ADE270A}" srcId="{F59D311A-8699-4D73-995F-1CA2E9A66D36}" destId="{4CAF45C0-F9C6-4A37-A75A-F80F9F050313}" srcOrd="0" destOrd="0" parTransId="{15251D71-B284-4AC7-B464-5D041065EF71}" sibTransId="{BC4D2D0F-BB49-4E7C-A7BD-6EC15D07A17A}"/>
    <dgm:cxn modelId="{BA361391-852A-42F4-8F1A-AF769D3ED52F}" type="presOf" srcId="{01DA623D-4ADD-4F46-98B6-B55E46052557}" destId="{036A7DDF-1260-4258-9930-162341042BDF}" srcOrd="0" destOrd="0" presId="urn:microsoft.com/office/officeart/2005/8/layout/orgChart1"/>
    <dgm:cxn modelId="{6128B892-B0FD-4150-A467-3F377154DCFB}" type="presOf" srcId="{D8801C2F-7A72-49F8-9F6C-6DD2710D6E19}" destId="{A6C057A9-C0BF-4126-BAC6-6A1CD64238B5}" srcOrd="1" destOrd="0" presId="urn:microsoft.com/office/officeart/2005/8/layout/orgChart1"/>
    <dgm:cxn modelId="{A8E23098-5639-4EFF-AD19-D2E755447372}" type="presOf" srcId="{EB18B5FD-A56C-490B-8036-DF8CE395F106}" destId="{F0CEE344-1D35-4130-AAD3-9279FE224758}" srcOrd="0" destOrd="0" presId="urn:microsoft.com/office/officeart/2005/8/layout/orgChart1"/>
    <dgm:cxn modelId="{E6D1089C-5282-4DE7-8DA8-56D4F6801EC4}" type="presOf" srcId="{D23D23A5-8C6D-41C6-9860-0340EC615E86}" destId="{B10CCDB8-58CC-4277-99AD-86A2963D7325}" srcOrd="1" destOrd="0" presId="urn:microsoft.com/office/officeart/2005/8/layout/orgChart1"/>
    <dgm:cxn modelId="{040AA4A0-0CE1-4133-8BE6-5F2573F547DA}" type="presOf" srcId="{B96D92BD-0F48-4F01-92B8-AEFC95D2D6EB}" destId="{7B696F3B-5056-4F33-9006-3FFA80BD922B}" srcOrd="1" destOrd="0" presId="urn:microsoft.com/office/officeart/2005/8/layout/orgChart1"/>
    <dgm:cxn modelId="{2AB812AA-E9C6-4990-983E-C685432236E9}" type="presOf" srcId="{1B065C76-7DB7-4B36-9D69-DE0E5E6CF668}" destId="{FCC841F5-6244-41D7-91FB-97633D2F2ADD}" srcOrd="0" destOrd="0" presId="urn:microsoft.com/office/officeart/2005/8/layout/orgChart1"/>
    <dgm:cxn modelId="{CB0DBAAD-2122-4050-80E3-CC871CCC8985}" type="presOf" srcId="{98255908-040E-461E-A5E4-01922B46AAE9}" destId="{22EA99DA-321A-4BAC-A70F-CBB571C86415}" srcOrd="0" destOrd="0" presId="urn:microsoft.com/office/officeart/2005/8/layout/orgChart1"/>
    <dgm:cxn modelId="{1BA30EB1-1BA1-4D99-BBB1-B639686755FE}" type="presOf" srcId="{2772AA92-CF01-4A63-8C55-DC771C75AC8E}" destId="{1F1C1483-7705-47A7-8B69-A7DC0FF5F48E}" srcOrd="1" destOrd="0" presId="urn:microsoft.com/office/officeart/2005/8/layout/orgChart1"/>
    <dgm:cxn modelId="{C57B87BA-0DC0-4271-AC36-E7E02744A694}" type="presOf" srcId="{7089B8CF-EC09-4546-9598-19D678CF1A31}" destId="{9A07B04D-28C8-4B4A-B0A9-AFAF10F2E1A5}" srcOrd="0" destOrd="0" presId="urn:microsoft.com/office/officeart/2005/8/layout/orgChart1"/>
    <dgm:cxn modelId="{FC3952C3-E611-4566-BFCA-D8968C344ADE}" type="presOf" srcId="{98255908-040E-461E-A5E4-01922B46AAE9}" destId="{2FD7C3EC-648E-47E7-88D9-C7E06EB5F10B}" srcOrd="1" destOrd="0" presId="urn:microsoft.com/office/officeart/2005/8/layout/orgChart1"/>
    <dgm:cxn modelId="{3D8D34D4-7C8B-467F-9C7C-03E4EA5D87CF}" type="presOf" srcId="{EB18B5FD-A56C-490B-8036-DF8CE395F106}" destId="{6573C5E9-824B-416C-90D0-ADE97E12038E}" srcOrd="1" destOrd="0" presId="urn:microsoft.com/office/officeart/2005/8/layout/orgChart1"/>
    <dgm:cxn modelId="{4C432BDB-E019-4038-AD24-19DD302A6A19}" srcId="{3BBBD80C-DE3A-4B61-A56C-055C30A9F47D}" destId="{D8801C2F-7A72-49F8-9F6C-6DD2710D6E19}" srcOrd="4" destOrd="0" parTransId="{4033AD14-5276-4DE4-BC17-DB20F302F3DF}" sibTransId="{0BEAB01C-0A78-4B00-B06E-D195E027E5F6}"/>
    <dgm:cxn modelId="{0C258EE3-7A63-4384-94E5-E051669DF455}" srcId="{3BBBD80C-DE3A-4B61-A56C-055C30A9F47D}" destId="{98255908-040E-461E-A5E4-01922B46AAE9}" srcOrd="2" destOrd="0" parTransId="{2CD2111D-D8E6-4DCE-8FB1-6921493A8EC9}" sibTransId="{9E44CAB2-D540-46A1-AFA4-A5DB3EB2A359}"/>
    <dgm:cxn modelId="{8A6313E5-46FC-47D1-ABA9-583267658F34}" srcId="{3BBBD80C-DE3A-4B61-A56C-055C30A9F47D}" destId="{D23D23A5-8C6D-41C6-9860-0340EC615E86}" srcOrd="1" destOrd="0" parTransId="{AA06A5DD-0267-49C7-8854-4CF91E1868E8}" sibTransId="{769B0085-6F6A-4BCB-A0AD-7F71CC7B526C}"/>
    <dgm:cxn modelId="{63A610E9-5B74-462B-8F0A-BCA53D7FC3D8}" type="presOf" srcId="{B68F40E3-E3E5-413A-AB07-BAA6B65272B8}" destId="{CAB716BF-3B00-496F-8AB2-41E5355FBC3A}" srcOrd="0" destOrd="0" presId="urn:microsoft.com/office/officeart/2005/8/layout/orgChart1"/>
    <dgm:cxn modelId="{B016FEEF-8E5B-4C23-94DE-247074B46F6B}" srcId="{6CFC0D21-7EE0-468F-9673-BAA4E4792379}" destId="{F59D311A-8699-4D73-995F-1CA2E9A66D36}" srcOrd="0" destOrd="0" parTransId="{91ABED65-170B-4717-B634-72473741BEBC}" sibTransId="{038B8E16-3F3F-4DF9-9363-7E1E237FE634}"/>
    <dgm:cxn modelId="{571509F9-E508-4DA9-9010-110D31E420EB}" type="presOf" srcId="{6CFC0D21-7EE0-468F-9673-BAA4E4792379}" destId="{0CA49862-9B89-45A4-A310-B783F99866FC}" srcOrd="0" destOrd="0" presId="urn:microsoft.com/office/officeart/2005/8/layout/orgChart1"/>
    <dgm:cxn modelId="{36EB84FD-ED09-4CD5-B7B2-47B9299F0292}" type="presOf" srcId="{4CAF45C0-F9C6-4A37-A75A-F80F9F050313}" destId="{10D7A51E-46DD-47D9-8216-EA743566A0F3}" srcOrd="1" destOrd="0" presId="urn:microsoft.com/office/officeart/2005/8/layout/orgChart1"/>
    <dgm:cxn modelId="{1C618AFF-5F04-4D5D-AB7A-2395B2876E0C}" type="presOf" srcId="{B96D92BD-0F48-4F01-92B8-AEFC95D2D6EB}" destId="{FC69D511-4646-4BEC-B312-AC11C24E6DD7}" srcOrd="0" destOrd="0" presId="urn:microsoft.com/office/officeart/2005/8/layout/orgChart1"/>
    <dgm:cxn modelId="{99E3750D-399E-4D88-AA29-4BCBFD2C8E1C}" type="presParOf" srcId="{0CA49862-9B89-45A4-A310-B783F99866FC}" destId="{3D476C55-B37D-4DEB-B939-E6424D29C847}" srcOrd="0" destOrd="0" presId="urn:microsoft.com/office/officeart/2005/8/layout/orgChart1"/>
    <dgm:cxn modelId="{0ED4FA55-A80B-499B-B4CC-86AE889FA3AB}" type="presParOf" srcId="{3D476C55-B37D-4DEB-B939-E6424D29C847}" destId="{59647CB9-33D3-46CD-8038-1FDDEFA69540}" srcOrd="0" destOrd="0" presId="urn:microsoft.com/office/officeart/2005/8/layout/orgChart1"/>
    <dgm:cxn modelId="{B9309544-1BCD-490C-BB74-821E077EC396}" type="presParOf" srcId="{59647CB9-33D3-46CD-8038-1FDDEFA69540}" destId="{47000E65-F387-428E-8C84-EAB8D90ED3E6}" srcOrd="0" destOrd="0" presId="urn:microsoft.com/office/officeart/2005/8/layout/orgChart1"/>
    <dgm:cxn modelId="{4255A03B-BAC3-48D8-AF89-408C3D600B79}" type="presParOf" srcId="{59647CB9-33D3-46CD-8038-1FDDEFA69540}" destId="{253DE737-B35A-43FB-955A-43E553EFC803}" srcOrd="1" destOrd="0" presId="urn:microsoft.com/office/officeart/2005/8/layout/orgChart1"/>
    <dgm:cxn modelId="{57928968-B238-4A04-8498-7661457B8875}" type="presParOf" srcId="{3D476C55-B37D-4DEB-B939-E6424D29C847}" destId="{E7068A20-1527-42DF-BFB2-AD1930C7AED8}" srcOrd="1" destOrd="0" presId="urn:microsoft.com/office/officeart/2005/8/layout/orgChart1"/>
    <dgm:cxn modelId="{02EF57E4-D0C1-48EA-A875-E5A3C87308A1}" type="presParOf" srcId="{3D476C55-B37D-4DEB-B939-E6424D29C847}" destId="{A886EF75-D2BE-468D-926B-B41D5077E77A}" srcOrd="2" destOrd="0" presId="urn:microsoft.com/office/officeart/2005/8/layout/orgChart1"/>
    <dgm:cxn modelId="{501D5D13-844E-43E8-A9DF-CAB6C1EC13F1}" type="presParOf" srcId="{A886EF75-D2BE-468D-926B-B41D5077E77A}" destId="{31787305-E7F3-4EC4-844A-699CD77E8C4A}" srcOrd="0" destOrd="0" presId="urn:microsoft.com/office/officeart/2005/8/layout/orgChart1"/>
    <dgm:cxn modelId="{AF885B8A-F12D-4E37-AD6B-E8EBD9F52405}" type="presParOf" srcId="{A886EF75-D2BE-468D-926B-B41D5077E77A}" destId="{C7A09FDF-3A5B-4639-820B-46B66981DDE8}" srcOrd="1" destOrd="0" presId="urn:microsoft.com/office/officeart/2005/8/layout/orgChart1"/>
    <dgm:cxn modelId="{975F34B6-7F7D-460E-8928-217997F0DE53}" type="presParOf" srcId="{C7A09FDF-3A5B-4639-820B-46B66981DDE8}" destId="{2E61FD3A-45CA-412C-B539-2A386E93F1ED}" srcOrd="0" destOrd="0" presId="urn:microsoft.com/office/officeart/2005/8/layout/orgChart1"/>
    <dgm:cxn modelId="{5DDB4312-0E97-45BC-9FC4-12280FAB029B}" type="presParOf" srcId="{2E61FD3A-45CA-412C-B539-2A386E93F1ED}" destId="{94E4EE26-9929-49C3-970C-0D4F44918ACB}" srcOrd="0" destOrd="0" presId="urn:microsoft.com/office/officeart/2005/8/layout/orgChart1"/>
    <dgm:cxn modelId="{03E5A4DE-9899-4063-BBB6-532C1B48EEC5}" type="presParOf" srcId="{2E61FD3A-45CA-412C-B539-2A386E93F1ED}" destId="{10D7A51E-46DD-47D9-8216-EA743566A0F3}" srcOrd="1" destOrd="0" presId="urn:microsoft.com/office/officeart/2005/8/layout/orgChart1"/>
    <dgm:cxn modelId="{F5EC3F38-A7AB-4CA9-A28D-951059939758}" type="presParOf" srcId="{C7A09FDF-3A5B-4639-820B-46B66981DDE8}" destId="{8646C6F9-0D63-435E-B690-F1605F4F61A0}" srcOrd="1" destOrd="0" presId="urn:microsoft.com/office/officeart/2005/8/layout/orgChart1"/>
    <dgm:cxn modelId="{D4D11CDE-1B6E-4868-9052-8E53D5A0B0B2}" type="presParOf" srcId="{8646C6F9-0D63-435E-B690-F1605F4F61A0}" destId="{036A7DDF-1260-4258-9930-162341042BDF}" srcOrd="0" destOrd="0" presId="urn:microsoft.com/office/officeart/2005/8/layout/orgChart1"/>
    <dgm:cxn modelId="{C950B778-B5B0-424A-AF41-7ACC83E6DD70}" type="presParOf" srcId="{8646C6F9-0D63-435E-B690-F1605F4F61A0}" destId="{B86F4F3A-CA9F-4025-AC30-61FB70464A4D}" srcOrd="1" destOrd="0" presId="urn:microsoft.com/office/officeart/2005/8/layout/orgChart1"/>
    <dgm:cxn modelId="{AB0AB51F-1B8E-441B-98B0-620BD229D07D}" type="presParOf" srcId="{B86F4F3A-CA9F-4025-AC30-61FB70464A4D}" destId="{6B013FEB-1800-4598-9BFF-165D6D95F65E}" srcOrd="0" destOrd="0" presId="urn:microsoft.com/office/officeart/2005/8/layout/orgChart1"/>
    <dgm:cxn modelId="{BC3F5224-BD82-40CD-96AB-F8E725F7C2EF}" type="presParOf" srcId="{6B013FEB-1800-4598-9BFF-165D6D95F65E}" destId="{056ABF3D-2DEB-4A6E-BCA7-A9178166E62D}" srcOrd="0" destOrd="0" presId="urn:microsoft.com/office/officeart/2005/8/layout/orgChart1"/>
    <dgm:cxn modelId="{5FB1AF3E-DD0E-49C3-98B9-7EFDA4222881}" type="presParOf" srcId="{6B013FEB-1800-4598-9BFF-165D6D95F65E}" destId="{1F1C1483-7705-47A7-8B69-A7DC0FF5F48E}" srcOrd="1" destOrd="0" presId="urn:microsoft.com/office/officeart/2005/8/layout/orgChart1"/>
    <dgm:cxn modelId="{9C7A7208-B1F3-4E8F-A4E4-3285C9044F7F}" type="presParOf" srcId="{B86F4F3A-CA9F-4025-AC30-61FB70464A4D}" destId="{52A06972-3A99-4434-8DCC-4838E5C8B109}" srcOrd="1" destOrd="0" presId="urn:microsoft.com/office/officeart/2005/8/layout/orgChart1"/>
    <dgm:cxn modelId="{B09C1DCD-19A9-4EEA-9D7B-B9440B33045E}" type="presParOf" srcId="{B86F4F3A-CA9F-4025-AC30-61FB70464A4D}" destId="{B3A9CD62-E26C-4023-8507-1D4EC8F390DC}" srcOrd="2" destOrd="0" presId="urn:microsoft.com/office/officeart/2005/8/layout/orgChart1"/>
    <dgm:cxn modelId="{30E3DF47-B3B3-4989-8754-6A2069EB6520}" type="presParOf" srcId="{8646C6F9-0D63-435E-B690-F1605F4F61A0}" destId="{60E09F9A-DBBC-4F05-8B49-7505DB91E27F}" srcOrd="2" destOrd="0" presId="urn:microsoft.com/office/officeart/2005/8/layout/orgChart1"/>
    <dgm:cxn modelId="{198F597F-E83A-452B-8D30-E1B10FB800CC}" type="presParOf" srcId="{8646C6F9-0D63-435E-B690-F1605F4F61A0}" destId="{389C55B7-DD68-4A5B-9F65-0D90D69DD31F}" srcOrd="3" destOrd="0" presId="urn:microsoft.com/office/officeart/2005/8/layout/orgChart1"/>
    <dgm:cxn modelId="{B626D21F-B59C-4BB2-8428-3B30B70F6DDE}" type="presParOf" srcId="{389C55B7-DD68-4A5B-9F65-0D90D69DD31F}" destId="{F6FFFCEF-0583-43F8-90EC-EEF10AC254E3}" srcOrd="0" destOrd="0" presId="urn:microsoft.com/office/officeart/2005/8/layout/orgChart1"/>
    <dgm:cxn modelId="{C9122751-2F78-4796-9E66-6A20AB321218}" type="presParOf" srcId="{F6FFFCEF-0583-43F8-90EC-EEF10AC254E3}" destId="{46A5C150-36C3-4996-9AE4-276C216494A7}" srcOrd="0" destOrd="0" presId="urn:microsoft.com/office/officeart/2005/8/layout/orgChart1"/>
    <dgm:cxn modelId="{5C7C23C3-9060-4890-92A4-85A5B2422FCA}" type="presParOf" srcId="{F6FFFCEF-0583-43F8-90EC-EEF10AC254E3}" destId="{8B1EA218-6389-4BDC-8EBE-B7BD4F26DDA8}" srcOrd="1" destOrd="0" presId="urn:microsoft.com/office/officeart/2005/8/layout/orgChart1"/>
    <dgm:cxn modelId="{18B53BCE-0E32-4FBF-9E2F-3908145DF8AD}" type="presParOf" srcId="{389C55B7-DD68-4A5B-9F65-0D90D69DD31F}" destId="{BC05D793-400E-48B8-A5D9-8CD50077D0BA}" srcOrd="1" destOrd="0" presId="urn:microsoft.com/office/officeart/2005/8/layout/orgChart1"/>
    <dgm:cxn modelId="{DCDE572E-019E-423D-A298-EC2DBE245408}" type="presParOf" srcId="{389C55B7-DD68-4A5B-9F65-0D90D69DD31F}" destId="{DA695840-301D-4EA5-88BB-CE8716289277}" srcOrd="2" destOrd="0" presId="urn:microsoft.com/office/officeart/2005/8/layout/orgChart1"/>
    <dgm:cxn modelId="{5784794F-42DC-4582-8E36-627D0ADCEA99}" type="presParOf" srcId="{C7A09FDF-3A5B-4639-820B-46B66981DDE8}" destId="{6C850F80-3319-4063-9A59-63C021AF1FBD}" srcOrd="2" destOrd="0" presId="urn:microsoft.com/office/officeart/2005/8/layout/orgChart1"/>
    <dgm:cxn modelId="{E88B91A9-C6C8-4C89-9783-7EB35EB82F96}" type="presParOf" srcId="{A886EF75-D2BE-468D-926B-B41D5077E77A}" destId="{6E970398-4C20-4ADB-8506-858EED4DB7BE}" srcOrd="2" destOrd="0" presId="urn:microsoft.com/office/officeart/2005/8/layout/orgChart1"/>
    <dgm:cxn modelId="{CD079DEE-FF76-42AD-9549-E390787CC82D}" type="presParOf" srcId="{A886EF75-D2BE-468D-926B-B41D5077E77A}" destId="{83264508-1E5B-4CC8-A788-D3A8917590FB}" srcOrd="3" destOrd="0" presId="urn:microsoft.com/office/officeart/2005/8/layout/orgChart1"/>
    <dgm:cxn modelId="{400E75C3-B0C4-464C-B50B-6AB8656DE9C6}" type="presParOf" srcId="{83264508-1E5B-4CC8-A788-D3A8917590FB}" destId="{70E45DD1-DFAD-49B9-BC94-A11D96FCD319}" srcOrd="0" destOrd="0" presId="urn:microsoft.com/office/officeart/2005/8/layout/orgChart1"/>
    <dgm:cxn modelId="{DB6B0BBE-8E14-4287-ADC8-9681D4A74619}" type="presParOf" srcId="{70E45DD1-DFAD-49B9-BC94-A11D96FCD319}" destId="{E8C9431E-7440-4545-A17B-6C02ABC5F69F}" srcOrd="0" destOrd="0" presId="urn:microsoft.com/office/officeart/2005/8/layout/orgChart1"/>
    <dgm:cxn modelId="{65BCF7C8-AD83-4FEE-8C19-CE9207D4133A}" type="presParOf" srcId="{70E45DD1-DFAD-49B9-BC94-A11D96FCD319}" destId="{DDBDDBBA-4ED7-49FA-8056-2E5D4B4A0F9E}" srcOrd="1" destOrd="0" presId="urn:microsoft.com/office/officeart/2005/8/layout/orgChart1"/>
    <dgm:cxn modelId="{6C039D95-1E02-4659-A40E-CD0352A86FE5}" type="presParOf" srcId="{83264508-1E5B-4CC8-A788-D3A8917590FB}" destId="{471DDF09-BF5E-433E-8A29-0956136C8B98}" srcOrd="1" destOrd="0" presId="urn:microsoft.com/office/officeart/2005/8/layout/orgChart1"/>
    <dgm:cxn modelId="{54177F21-75B5-4A55-9EC0-2D205C07DACF}" type="presParOf" srcId="{471DDF09-BF5E-433E-8A29-0956136C8B98}" destId="{CAB716BF-3B00-496F-8AB2-41E5355FBC3A}" srcOrd="0" destOrd="0" presId="urn:microsoft.com/office/officeart/2005/8/layout/orgChart1"/>
    <dgm:cxn modelId="{816173E1-E2A4-40F7-A509-B498609020C0}" type="presParOf" srcId="{471DDF09-BF5E-433E-8A29-0956136C8B98}" destId="{B20683FD-F47F-4150-B2A8-8262B259275C}" srcOrd="1" destOrd="0" presId="urn:microsoft.com/office/officeart/2005/8/layout/orgChart1"/>
    <dgm:cxn modelId="{464BF15A-3B48-493D-831F-3EB2F7C2728F}" type="presParOf" srcId="{B20683FD-F47F-4150-B2A8-8262B259275C}" destId="{F95D6143-A959-4346-BA96-0E27CA9C5F4B}" srcOrd="0" destOrd="0" presId="urn:microsoft.com/office/officeart/2005/8/layout/orgChart1"/>
    <dgm:cxn modelId="{288A3DF1-6DE8-4E9C-9142-4C6E56D437AE}" type="presParOf" srcId="{F95D6143-A959-4346-BA96-0E27CA9C5F4B}" destId="{BED55B96-F4C8-4BD3-8A0C-AE1B516240FA}" srcOrd="0" destOrd="0" presId="urn:microsoft.com/office/officeart/2005/8/layout/orgChart1"/>
    <dgm:cxn modelId="{82E542B3-27E2-4F47-8D80-07CD70ACBD66}" type="presParOf" srcId="{F95D6143-A959-4346-BA96-0E27CA9C5F4B}" destId="{7460B70E-4D7E-431E-8C6E-9079A9C910B9}" srcOrd="1" destOrd="0" presId="urn:microsoft.com/office/officeart/2005/8/layout/orgChart1"/>
    <dgm:cxn modelId="{B4AD8F7B-D55A-4109-A02A-814D75C9634A}" type="presParOf" srcId="{B20683FD-F47F-4150-B2A8-8262B259275C}" destId="{D815934F-C038-4EF2-A59D-6EF2205697BD}" srcOrd="1" destOrd="0" presId="urn:microsoft.com/office/officeart/2005/8/layout/orgChart1"/>
    <dgm:cxn modelId="{C28CB4F8-3D5F-4AD6-B659-C841975C2ADD}" type="presParOf" srcId="{B20683FD-F47F-4150-B2A8-8262B259275C}" destId="{CB6B4CF2-1E07-445C-9361-D5791CCD03B5}" srcOrd="2" destOrd="0" presId="urn:microsoft.com/office/officeart/2005/8/layout/orgChart1"/>
    <dgm:cxn modelId="{39B9599E-DBB0-4DF2-B389-315192B0858F}" type="presParOf" srcId="{471DDF09-BF5E-433E-8A29-0956136C8B98}" destId="{35E6F2E9-C920-4BBE-8946-704DDC6D22FF}" srcOrd="2" destOrd="0" presId="urn:microsoft.com/office/officeart/2005/8/layout/orgChart1"/>
    <dgm:cxn modelId="{60885E7D-45BA-4B33-A49A-0CADA895087F}" type="presParOf" srcId="{471DDF09-BF5E-433E-8A29-0956136C8B98}" destId="{55161694-EC05-4A95-916A-1E0D5CE203C7}" srcOrd="3" destOrd="0" presId="urn:microsoft.com/office/officeart/2005/8/layout/orgChart1"/>
    <dgm:cxn modelId="{F4F6AFE8-3C9D-4DFE-930B-97E2A5A5ADBB}" type="presParOf" srcId="{55161694-EC05-4A95-916A-1E0D5CE203C7}" destId="{55A2BAE9-9876-4182-80A5-C02C40212DCC}" srcOrd="0" destOrd="0" presId="urn:microsoft.com/office/officeart/2005/8/layout/orgChart1"/>
    <dgm:cxn modelId="{63F2EDFB-FBE6-454A-8038-B203551D2194}" type="presParOf" srcId="{55A2BAE9-9876-4182-80A5-C02C40212DCC}" destId="{65F903F2-A080-4B25-B7E1-25DE64C0E2ED}" srcOrd="0" destOrd="0" presId="urn:microsoft.com/office/officeart/2005/8/layout/orgChart1"/>
    <dgm:cxn modelId="{F4F2738B-FF0B-4D20-8164-DCE4D08EBBC0}" type="presParOf" srcId="{55A2BAE9-9876-4182-80A5-C02C40212DCC}" destId="{B10CCDB8-58CC-4277-99AD-86A2963D7325}" srcOrd="1" destOrd="0" presId="urn:microsoft.com/office/officeart/2005/8/layout/orgChart1"/>
    <dgm:cxn modelId="{E271E260-B7A0-4A88-B197-B55ED255C692}" type="presParOf" srcId="{55161694-EC05-4A95-916A-1E0D5CE203C7}" destId="{3B050366-3B50-4766-BB61-3251359D487A}" srcOrd="1" destOrd="0" presId="urn:microsoft.com/office/officeart/2005/8/layout/orgChart1"/>
    <dgm:cxn modelId="{03D60B6A-D262-4C4B-8A61-48A7005C32B4}" type="presParOf" srcId="{55161694-EC05-4A95-916A-1E0D5CE203C7}" destId="{EE971737-C487-4A51-8547-A444C83B4F13}" srcOrd="2" destOrd="0" presId="urn:microsoft.com/office/officeart/2005/8/layout/orgChart1"/>
    <dgm:cxn modelId="{B08B3950-F73D-4CD6-9BDF-85C088293F95}" type="presParOf" srcId="{471DDF09-BF5E-433E-8A29-0956136C8B98}" destId="{61C710C8-AEC3-48F2-BEEB-5725EA086BAD}" srcOrd="4" destOrd="0" presId="urn:microsoft.com/office/officeart/2005/8/layout/orgChart1"/>
    <dgm:cxn modelId="{32840368-9F14-4A9D-842B-7401E76A4613}" type="presParOf" srcId="{471DDF09-BF5E-433E-8A29-0956136C8B98}" destId="{559048D3-1E3A-4481-8010-AACCA1A40B9B}" srcOrd="5" destOrd="0" presId="urn:microsoft.com/office/officeart/2005/8/layout/orgChart1"/>
    <dgm:cxn modelId="{781C5788-9898-40E2-9111-2F8B6658E282}" type="presParOf" srcId="{559048D3-1E3A-4481-8010-AACCA1A40B9B}" destId="{0392891B-E430-4213-AE74-EBFC583289A8}" srcOrd="0" destOrd="0" presId="urn:microsoft.com/office/officeart/2005/8/layout/orgChart1"/>
    <dgm:cxn modelId="{2DDD4E01-D619-4018-9AAE-E169E3329B73}" type="presParOf" srcId="{0392891B-E430-4213-AE74-EBFC583289A8}" destId="{22EA99DA-321A-4BAC-A70F-CBB571C86415}" srcOrd="0" destOrd="0" presId="urn:microsoft.com/office/officeart/2005/8/layout/orgChart1"/>
    <dgm:cxn modelId="{6AA188CD-2964-4597-BC25-F86D1B87A10C}" type="presParOf" srcId="{0392891B-E430-4213-AE74-EBFC583289A8}" destId="{2FD7C3EC-648E-47E7-88D9-C7E06EB5F10B}" srcOrd="1" destOrd="0" presId="urn:microsoft.com/office/officeart/2005/8/layout/orgChart1"/>
    <dgm:cxn modelId="{58ED5944-C5D5-4536-887A-3B45E427D3B0}" type="presParOf" srcId="{559048D3-1E3A-4481-8010-AACCA1A40B9B}" destId="{6A6FC284-5E10-4698-9A8E-C716889CD304}" srcOrd="1" destOrd="0" presId="urn:microsoft.com/office/officeart/2005/8/layout/orgChart1"/>
    <dgm:cxn modelId="{47806197-92EE-4049-BAF6-3EA33FF4C0BC}" type="presParOf" srcId="{559048D3-1E3A-4481-8010-AACCA1A40B9B}" destId="{F04D901F-CF7B-4993-8EE5-4850EB25AE9D}" srcOrd="2" destOrd="0" presId="urn:microsoft.com/office/officeart/2005/8/layout/orgChart1"/>
    <dgm:cxn modelId="{88C83E2F-2CE6-4532-A4A0-27BCE6A3538C}" type="presParOf" srcId="{471DDF09-BF5E-433E-8A29-0956136C8B98}" destId="{9A07B04D-28C8-4B4A-B0A9-AFAF10F2E1A5}" srcOrd="6" destOrd="0" presId="urn:microsoft.com/office/officeart/2005/8/layout/orgChart1"/>
    <dgm:cxn modelId="{1C575EC1-A35C-42F6-A79D-F4E8EE0C44A9}" type="presParOf" srcId="{471DDF09-BF5E-433E-8A29-0956136C8B98}" destId="{9F15BF75-F4D3-493B-9ADE-57B728915D02}" srcOrd="7" destOrd="0" presId="urn:microsoft.com/office/officeart/2005/8/layout/orgChart1"/>
    <dgm:cxn modelId="{5E785B2B-7D98-4ED2-A6B8-ACFA7B9333C3}" type="presParOf" srcId="{9F15BF75-F4D3-493B-9ADE-57B728915D02}" destId="{924F5EC6-84FE-4E5E-AB92-540F4C988C40}" srcOrd="0" destOrd="0" presId="urn:microsoft.com/office/officeart/2005/8/layout/orgChart1"/>
    <dgm:cxn modelId="{525A0224-4C3D-4A29-8787-886D0C28D049}" type="presParOf" srcId="{924F5EC6-84FE-4E5E-AB92-540F4C988C40}" destId="{FC69D511-4646-4BEC-B312-AC11C24E6DD7}" srcOrd="0" destOrd="0" presId="urn:microsoft.com/office/officeart/2005/8/layout/orgChart1"/>
    <dgm:cxn modelId="{12CB2F4D-55E0-4E12-A306-CF2B51819AD4}" type="presParOf" srcId="{924F5EC6-84FE-4E5E-AB92-540F4C988C40}" destId="{7B696F3B-5056-4F33-9006-3FFA80BD922B}" srcOrd="1" destOrd="0" presId="urn:microsoft.com/office/officeart/2005/8/layout/orgChart1"/>
    <dgm:cxn modelId="{6BE7CFF0-4CC0-4892-90F8-1D36A6706365}" type="presParOf" srcId="{9F15BF75-F4D3-493B-9ADE-57B728915D02}" destId="{A5E85B07-F5B9-44C2-B5D2-2A493FECDD01}" srcOrd="1" destOrd="0" presId="urn:microsoft.com/office/officeart/2005/8/layout/orgChart1"/>
    <dgm:cxn modelId="{50F41D51-4701-451B-B8E3-B073181B0B7A}" type="presParOf" srcId="{9F15BF75-F4D3-493B-9ADE-57B728915D02}" destId="{E335F81C-93B8-4D87-B18A-80F312A915E0}" srcOrd="2" destOrd="0" presId="urn:microsoft.com/office/officeart/2005/8/layout/orgChart1"/>
    <dgm:cxn modelId="{046025E8-4823-4F19-B08F-BFAF2756D994}" type="presParOf" srcId="{471DDF09-BF5E-433E-8A29-0956136C8B98}" destId="{1791E180-C0FC-4BAD-82BE-82FE9A169B78}" srcOrd="8" destOrd="0" presId="urn:microsoft.com/office/officeart/2005/8/layout/orgChart1"/>
    <dgm:cxn modelId="{02101937-3CB6-4077-BF83-23EF43CE103E}" type="presParOf" srcId="{471DDF09-BF5E-433E-8A29-0956136C8B98}" destId="{0B2382AB-F90F-4622-BD64-5403289DDFF5}" srcOrd="9" destOrd="0" presId="urn:microsoft.com/office/officeart/2005/8/layout/orgChart1"/>
    <dgm:cxn modelId="{15291031-65B3-4171-BF9F-E0B3F823961D}" type="presParOf" srcId="{0B2382AB-F90F-4622-BD64-5403289DDFF5}" destId="{303C89E9-CEC5-4A02-ABE9-5BEFFFB0C902}" srcOrd="0" destOrd="0" presId="urn:microsoft.com/office/officeart/2005/8/layout/orgChart1"/>
    <dgm:cxn modelId="{08CC8356-CC38-4F8F-9AAB-46716AC797C4}" type="presParOf" srcId="{303C89E9-CEC5-4A02-ABE9-5BEFFFB0C902}" destId="{75470962-48FD-4EA9-878F-3149056FC211}" srcOrd="0" destOrd="0" presId="urn:microsoft.com/office/officeart/2005/8/layout/orgChart1"/>
    <dgm:cxn modelId="{412963A0-E74B-4D90-96C8-CF06FFD0EB55}" type="presParOf" srcId="{303C89E9-CEC5-4A02-ABE9-5BEFFFB0C902}" destId="{A6C057A9-C0BF-4126-BAC6-6A1CD64238B5}" srcOrd="1" destOrd="0" presId="urn:microsoft.com/office/officeart/2005/8/layout/orgChart1"/>
    <dgm:cxn modelId="{4444C6F9-D49C-4558-B3BD-A53C2F0A3695}" type="presParOf" srcId="{0B2382AB-F90F-4622-BD64-5403289DDFF5}" destId="{F02D68EA-AE65-4CA3-9B2B-147AC3091293}" srcOrd="1" destOrd="0" presId="urn:microsoft.com/office/officeart/2005/8/layout/orgChart1"/>
    <dgm:cxn modelId="{522D9FAA-1BBA-48D6-98BE-F4C474E38CAC}" type="presParOf" srcId="{0B2382AB-F90F-4622-BD64-5403289DDFF5}" destId="{DAA716C7-8F6A-4EA6-BFD8-F9ADA6A52998}" srcOrd="2" destOrd="0" presId="urn:microsoft.com/office/officeart/2005/8/layout/orgChart1"/>
    <dgm:cxn modelId="{8393897B-787E-4E5C-9870-470F58F356A4}" type="presParOf" srcId="{83264508-1E5B-4CC8-A788-D3A8917590FB}" destId="{D8A71EAD-D640-46CC-8FF0-7C7FF689EE8B}" srcOrd="2" destOrd="0" presId="urn:microsoft.com/office/officeart/2005/8/layout/orgChart1"/>
    <dgm:cxn modelId="{65F097A5-FABA-4ADB-81FC-190D8888067F}" type="presParOf" srcId="{0CA49862-9B89-45A4-A310-B783F99866FC}" destId="{56AF5A33-38FD-49C6-AFBB-8BF8147E0600}" srcOrd="1" destOrd="0" presId="urn:microsoft.com/office/officeart/2005/8/layout/orgChart1"/>
    <dgm:cxn modelId="{402FDC5C-8CAB-4381-AEAC-4530B635359A}" type="presParOf" srcId="{56AF5A33-38FD-49C6-AFBB-8BF8147E0600}" destId="{02AF5337-1C23-4B07-B3DD-F8FBA2116FB1}" srcOrd="0" destOrd="0" presId="urn:microsoft.com/office/officeart/2005/8/layout/orgChart1"/>
    <dgm:cxn modelId="{36CC276F-E8D3-4B66-BBEA-D8D4522E301C}" type="presParOf" srcId="{02AF5337-1C23-4B07-B3DD-F8FBA2116FB1}" destId="{FCC841F5-6244-41D7-91FB-97633D2F2ADD}" srcOrd="0" destOrd="0" presId="urn:microsoft.com/office/officeart/2005/8/layout/orgChart1"/>
    <dgm:cxn modelId="{30F2B08B-9843-4414-B2CF-BE41779B6042}" type="presParOf" srcId="{02AF5337-1C23-4B07-B3DD-F8FBA2116FB1}" destId="{3E6331AD-BFB7-4319-B5D1-09397DEA0876}" srcOrd="1" destOrd="0" presId="urn:microsoft.com/office/officeart/2005/8/layout/orgChart1"/>
    <dgm:cxn modelId="{B94ED291-EFF3-41B7-B154-A0E7055473DB}" type="presParOf" srcId="{56AF5A33-38FD-49C6-AFBB-8BF8147E0600}" destId="{1ECE62D6-3F7B-401D-A79D-96007F8E7817}" srcOrd="1" destOrd="0" presId="urn:microsoft.com/office/officeart/2005/8/layout/orgChart1"/>
    <dgm:cxn modelId="{A82C4A5A-9CF5-44DB-9202-B4E598890D21}" type="presParOf" srcId="{56AF5A33-38FD-49C6-AFBB-8BF8147E0600}" destId="{335AE147-86DB-434A-ADFC-6EA7BAAA53CF}" srcOrd="2" destOrd="0" presId="urn:microsoft.com/office/officeart/2005/8/layout/orgChart1"/>
    <dgm:cxn modelId="{12D69FDF-AE5B-44B4-BE0E-D764C5D4CB68}" type="presParOf" srcId="{0CA49862-9B89-45A4-A310-B783F99866FC}" destId="{75BEEC0D-BAC6-483B-881F-AF3450403E63}" srcOrd="2" destOrd="0" presId="urn:microsoft.com/office/officeart/2005/8/layout/orgChart1"/>
    <dgm:cxn modelId="{17BC33ED-34EA-46F6-A45A-E8CD2DC625EB}" type="presParOf" srcId="{75BEEC0D-BAC6-483B-881F-AF3450403E63}" destId="{79CD53C4-637D-49B5-8D16-85A5CD259B55}" srcOrd="0" destOrd="0" presId="urn:microsoft.com/office/officeart/2005/8/layout/orgChart1"/>
    <dgm:cxn modelId="{1F1BFBD8-311D-40B8-8D90-EC63313F55CB}" type="presParOf" srcId="{79CD53C4-637D-49B5-8D16-85A5CD259B55}" destId="{F0CEE344-1D35-4130-AAD3-9279FE224758}" srcOrd="0" destOrd="0" presId="urn:microsoft.com/office/officeart/2005/8/layout/orgChart1"/>
    <dgm:cxn modelId="{6C8AA035-BEF2-4564-AE19-A62232761BA7}" type="presParOf" srcId="{79CD53C4-637D-49B5-8D16-85A5CD259B55}" destId="{6573C5E9-824B-416C-90D0-ADE97E12038E}" srcOrd="1" destOrd="0" presId="urn:microsoft.com/office/officeart/2005/8/layout/orgChart1"/>
    <dgm:cxn modelId="{7B6DD232-5D36-4C09-9575-059615F96D61}" type="presParOf" srcId="{75BEEC0D-BAC6-483B-881F-AF3450403E63}" destId="{3A8F699C-A73F-4560-99D2-548B8534DE47}" srcOrd="1" destOrd="0" presId="urn:microsoft.com/office/officeart/2005/8/layout/orgChart1"/>
    <dgm:cxn modelId="{B0383917-5404-4E83-86E6-DAA91299748C}" type="presParOf" srcId="{75BEEC0D-BAC6-483B-881F-AF3450403E63}" destId="{24372BA1-CAB7-4773-B807-EA3E83CD76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E180-C0FC-4BAD-82BE-82FE9A169B78}">
      <dsp:nvSpPr>
        <dsp:cNvPr id="0" name=""/>
        <dsp:cNvSpPr/>
      </dsp:nvSpPr>
      <dsp:spPr>
        <a:xfrm>
          <a:off x="6264895" y="1200863"/>
          <a:ext cx="352992" cy="3202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2805"/>
              </a:lnTo>
              <a:lnTo>
                <a:pt x="352992" y="32028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7B04D-28C8-4B4A-B0A9-AFAF10F2E1A5}">
      <dsp:nvSpPr>
        <dsp:cNvPr id="0" name=""/>
        <dsp:cNvSpPr/>
      </dsp:nvSpPr>
      <dsp:spPr>
        <a:xfrm>
          <a:off x="6264895" y="1200863"/>
          <a:ext cx="356234" cy="2499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9066"/>
              </a:lnTo>
              <a:lnTo>
                <a:pt x="356234" y="24990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710C8-AEC3-48F2-BEEB-5725EA086BAD}">
      <dsp:nvSpPr>
        <dsp:cNvPr id="0" name=""/>
        <dsp:cNvSpPr/>
      </dsp:nvSpPr>
      <dsp:spPr>
        <a:xfrm>
          <a:off x="6264895" y="1200863"/>
          <a:ext cx="356234" cy="179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327"/>
              </a:lnTo>
              <a:lnTo>
                <a:pt x="356234" y="17953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E6F2E9-C920-4BBE-8946-704DDC6D22FF}">
      <dsp:nvSpPr>
        <dsp:cNvPr id="0" name=""/>
        <dsp:cNvSpPr/>
      </dsp:nvSpPr>
      <dsp:spPr>
        <a:xfrm>
          <a:off x="6264895" y="1200863"/>
          <a:ext cx="356234" cy="1091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588"/>
              </a:lnTo>
              <a:lnTo>
                <a:pt x="356234" y="10915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716BF-3B00-496F-8AB2-41E5355FBC3A}">
      <dsp:nvSpPr>
        <dsp:cNvPr id="0" name=""/>
        <dsp:cNvSpPr/>
      </dsp:nvSpPr>
      <dsp:spPr>
        <a:xfrm>
          <a:off x="6264895" y="1200863"/>
          <a:ext cx="356234" cy="38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849"/>
              </a:lnTo>
              <a:lnTo>
                <a:pt x="356234" y="387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70398-4C20-4ADB-8506-858EED4DB7BE}">
      <dsp:nvSpPr>
        <dsp:cNvPr id="0" name=""/>
        <dsp:cNvSpPr/>
      </dsp:nvSpPr>
      <dsp:spPr>
        <a:xfrm>
          <a:off x="4163129" y="573644"/>
          <a:ext cx="807535" cy="379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424"/>
              </a:lnTo>
              <a:lnTo>
                <a:pt x="807535" y="3794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09F9A-DBBC-4F05-8B49-7505DB91E27F}">
      <dsp:nvSpPr>
        <dsp:cNvPr id="0" name=""/>
        <dsp:cNvSpPr/>
      </dsp:nvSpPr>
      <dsp:spPr>
        <a:xfrm>
          <a:off x="1445194" y="1254685"/>
          <a:ext cx="888946" cy="974485"/>
        </a:xfrm>
        <a:custGeom>
          <a:avLst/>
          <a:gdLst/>
          <a:ahLst/>
          <a:cxnLst/>
          <a:rect l="0" t="0" r="0" b="0"/>
          <a:pathLst>
            <a:path>
              <a:moveTo>
                <a:pt x="888946" y="0"/>
              </a:moveTo>
              <a:lnTo>
                <a:pt x="888946" y="870411"/>
              </a:lnTo>
              <a:lnTo>
                <a:pt x="0" y="870411"/>
              </a:lnTo>
              <a:lnTo>
                <a:pt x="0" y="9744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A7DDF-1260-4258-9930-162341042BDF}">
      <dsp:nvSpPr>
        <dsp:cNvPr id="0" name=""/>
        <dsp:cNvSpPr/>
      </dsp:nvSpPr>
      <dsp:spPr>
        <a:xfrm>
          <a:off x="2334141" y="1254685"/>
          <a:ext cx="1871207" cy="645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11"/>
              </a:lnTo>
              <a:lnTo>
                <a:pt x="1871207" y="541011"/>
              </a:lnTo>
              <a:lnTo>
                <a:pt x="1871207" y="645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87305-E7F3-4EC4-844A-699CD77E8C4A}">
      <dsp:nvSpPr>
        <dsp:cNvPr id="0" name=""/>
        <dsp:cNvSpPr/>
      </dsp:nvSpPr>
      <dsp:spPr>
        <a:xfrm>
          <a:off x="3573524" y="573644"/>
          <a:ext cx="589604" cy="433245"/>
        </a:xfrm>
        <a:custGeom>
          <a:avLst/>
          <a:gdLst/>
          <a:ahLst/>
          <a:cxnLst/>
          <a:rect l="0" t="0" r="0" b="0"/>
          <a:pathLst>
            <a:path>
              <a:moveTo>
                <a:pt x="589604" y="0"/>
              </a:moveTo>
              <a:lnTo>
                <a:pt x="589604" y="433245"/>
              </a:lnTo>
              <a:lnTo>
                <a:pt x="0" y="433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00E65-F387-428E-8C84-EAB8D90ED3E6}">
      <dsp:nvSpPr>
        <dsp:cNvPr id="0" name=""/>
        <dsp:cNvSpPr/>
      </dsp:nvSpPr>
      <dsp:spPr>
        <a:xfrm>
          <a:off x="3009254" y="78053"/>
          <a:ext cx="2307748" cy="495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Intervento ACT</a:t>
          </a:r>
        </a:p>
      </dsp:txBody>
      <dsp:txXfrm>
        <a:off x="3009254" y="78053"/>
        <a:ext cx="2307748" cy="495590"/>
      </dsp:txXfrm>
    </dsp:sp>
    <dsp:sp modelId="{94E4EE26-9929-49C3-970C-0D4F44918ACB}">
      <dsp:nvSpPr>
        <dsp:cNvPr id="0" name=""/>
        <dsp:cNvSpPr/>
      </dsp:nvSpPr>
      <dsp:spPr>
        <a:xfrm>
          <a:off x="1094757" y="759094"/>
          <a:ext cx="2478766" cy="49559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Attuazione diretta</a:t>
          </a:r>
        </a:p>
      </dsp:txBody>
      <dsp:txXfrm>
        <a:off x="1094757" y="759094"/>
        <a:ext cx="2478766" cy="495590"/>
      </dsp:txXfrm>
    </dsp:sp>
    <dsp:sp modelId="{056ABF3D-2DEB-4A6E-BCA7-A9178166E62D}">
      <dsp:nvSpPr>
        <dsp:cNvPr id="0" name=""/>
        <dsp:cNvSpPr/>
      </dsp:nvSpPr>
      <dsp:spPr>
        <a:xfrm>
          <a:off x="3265465" y="1899770"/>
          <a:ext cx="1879766" cy="1069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Selezione proposte altri enti pubblici (ad es. Locali) </a:t>
          </a:r>
        </a:p>
      </dsp:txBody>
      <dsp:txXfrm>
        <a:off x="3265465" y="1899770"/>
        <a:ext cx="1879766" cy="1069732"/>
      </dsp:txXfrm>
    </dsp:sp>
    <dsp:sp modelId="{46A5C150-36C3-4996-9AE4-276C216494A7}">
      <dsp:nvSpPr>
        <dsp:cNvPr id="0" name=""/>
        <dsp:cNvSpPr/>
      </dsp:nvSpPr>
      <dsp:spPr>
        <a:xfrm>
          <a:off x="580294" y="2229170"/>
          <a:ext cx="1729800" cy="909161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Selezione investimenti privati agevolabili</a:t>
          </a:r>
        </a:p>
      </dsp:txBody>
      <dsp:txXfrm>
        <a:off x="580294" y="2229170"/>
        <a:ext cx="1729800" cy="909161"/>
      </dsp:txXfrm>
    </dsp:sp>
    <dsp:sp modelId="{E8C9431E-7440-4545-A17B-6C02ABC5F69F}">
      <dsp:nvSpPr>
        <dsp:cNvPr id="0" name=""/>
        <dsp:cNvSpPr/>
      </dsp:nvSpPr>
      <dsp:spPr>
        <a:xfrm>
          <a:off x="4970664" y="705273"/>
          <a:ext cx="2588460" cy="49559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Attuazione trasferita</a:t>
          </a:r>
        </a:p>
      </dsp:txBody>
      <dsp:txXfrm>
        <a:off x="4970664" y="705273"/>
        <a:ext cx="2588460" cy="495590"/>
      </dsp:txXfrm>
    </dsp:sp>
    <dsp:sp modelId="{BED55B96-F4C8-4BD3-8A0C-AE1B516240FA}">
      <dsp:nvSpPr>
        <dsp:cNvPr id="0" name=""/>
        <dsp:cNvSpPr/>
      </dsp:nvSpPr>
      <dsp:spPr>
        <a:xfrm>
          <a:off x="6621129" y="1340917"/>
          <a:ext cx="760434" cy="495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RFI</a:t>
          </a:r>
        </a:p>
      </dsp:txBody>
      <dsp:txXfrm>
        <a:off x="6621129" y="1340917"/>
        <a:ext cx="760434" cy="495590"/>
      </dsp:txXfrm>
    </dsp:sp>
    <dsp:sp modelId="{65F903F2-A080-4B25-B7E1-25DE64C0E2ED}">
      <dsp:nvSpPr>
        <dsp:cNvPr id="0" name=""/>
        <dsp:cNvSpPr/>
      </dsp:nvSpPr>
      <dsp:spPr>
        <a:xfrm>
          <a:off x="6621129" y="2044656"/>
          <a:ext cx="1567910" cy="49559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Enti territoriali</a:t>
          </a:r>
        </a:p>
      </dsp:txBody>
      <dsp:txXfrm>
        <a:off x="6621129" y="2044656"/>
        <a:ext cx="1567910" cy="495590"/>
      </dsp:txXfrm>
    </dsp:sp>
    <dsp:sp modelId="{22EA99DA-321A-4BAC-A70F-CBB571C86415}">
      <dsp:nvSpPr>
        <dsp:cNvPr id="0" name=""/>
        <dsp:cNvSpPr/>
      </dsp:nvSpPr>
      <dsp:spPr>
        <a:xfrm>
          <a:off x="6621129" y="2748395"/>
          <a:ext cx="991181" cy="49559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ADSP</a:t>
          </a:r>
        </a:p>
      </dsp:txBody>
      <dsp:txXfrm>
        <a:off x="6621129" y="2748395"/>
        <a:ext cx="991181" cy="495590"/>
      </dsp:txXfrm>
    </dsp:sp>
    <dsp:sp modelId="{FC69D511-4646-4BEC-B312-AC11C24E6DD7}">
      <dsp:nvSpPr>
        <dsp:cNvPr id="0" name=""/>
        <dsp:cNvSpPr/>
      </dsp:nvSpPr>
      <dsp:spPr>
        <a:xfrm>
          <a:off x="6621129" y="3452134"/>
          <a:ext cx="1915022" cy="495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Concessionari e gestori</a:t>
          </a:r>
        </a:p>
      </dsp:txBody>
      <dsp:txXfrm>
        <a:off x="6621129" y="3452134"/>
        <a:ext cx="1915022" cy="495590"/>
      </dsp:txXfrm>
    </dsp:sp>
    <dsp:sp modelId="{75470962-48FD-4EA9-878F-3149056FC211}">
      <dsp:nvSpPr>
        <dsp:cNvPr id="0" name=""/>
        <dsp:cNvSpPr/>
      </dsp:nvSpPr>
      <dsp:spPr>
        <a:xfrm>
          <a:off x="6617888" y="4155873"/>
          <a:ext cx="1946779" cy="495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Provveditorati e Commissari</a:t>
          </a:r>
        </a:p>
      </dsp:txBody>
      <dsp:txXfrm>
        <a:off x="6617888" y="4155873"/>
        <a:ext cx="1946779" cy="495590"/>
      </dsp:txXfrm>
    </dsp:sp>
    <dsp:sp modelId="{FCC841F5-6244-41D7-91FB-97633D2F2ADD}">
      <dsp:nvSpPr>
        <dsp:cNvPr id="0" name=""/>
        <dsp:cNvSpPr/>
      </dsp:nvSpPr>
      <dsp:spPr>
        <a:xfrm>
          <a:off x="3369549" y="3339298"/>
          <a:ext cx="1601045" cy="865470"/>
        </a:xfrm>
        <a:prstGeom prst="rect">
          <a:avLst/>
        </a:prstGeom>
        <a:solidFill>
          <a:srgbClr val="002060"/>
        </a:solidFill>
        <a:ln w="254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Ricorso al mercato: bandi, avvisi pubblici, …</a:t>
          </a:r>
        </a:p>
      </dsp:txBody>
      <dsp:txXfrm>
        <a:off x="3369549" y="3339298"/>
        <a:ext cx="1601045" cy="865470"/>
      </dsp:txXfrm>
    </dsp:sp>
    <dsp:sp modelId="{F0CEE344-1D35-4130-AAD3-9279FE224758}">
      <dsp:nvSpPr>
        <dsp:cNvPr id="0" name=""/>
        <dsp:cNvSpPr/>
      </dsp:nvSpPr>
      <dsp:spPr>
        <a:xfrm>
          <a:off x="9234430" y="2444341"/>
          <a:ext cx="1168454" cy="1187019"/>
        </a:xfrm>
        <a:prstGeom prst="rect">
          <a:avLst/>
        </a:prstGeom>
        <a:solidFill>
          <a:srgbClr val="002060"/>
        </a:solidFill>
        <a:ln w="254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Ricorso al mercato: bandi, avvisi pubblici, …</a:t>
          </a:r>
        </a:p>
      </dsp:txBody>
      <dsp:txXfrm>
        <a:off x="9234430" y="2444341"/>
        <a:ext cx="1168454" cy="1187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DB205-9532-455A-8FFE-B3AE174CB3F4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A1C50-D9A5-489E-AAA9-B53A9123FB8D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726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E94B7-54E7-4EC8-98C0-06394C3A6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8DC7E2-4B57-40D6-AF3A-6327A98BF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LID4096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8DD23D-1E8F-4B24-B0E8-F2F92FEE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09BDE-EBFF-4B4F-84B9-0F2F7F09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D07503-2B21-4A6F-A7EF-E8C99079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577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90682D-0B72-426D-B214-EC1CBCED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38CDFC3-9C01-41E3-B811-094838AFF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90839D-40D1-458A-BF9C-F71A216B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8F810A-93A2-42FB-90AE-62F1ED09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E69E39-9477-440D-ADAF-E11ABD0C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6024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95A2898-3923-41CD-B32A-67B1D222A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119A648-EEB4-4CC5-8A22-F8C99AFBE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6D678F-8E95-4818-A426-47E81CFD5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9E3112-B223-441C-8FBB-93B3AC6D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40E6A-2A51-4B4F-AEAD-653C305D9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011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E60A61-3593-4B5E-8F31-CE7E5859F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2A8A88-8491-4302-8FD5-FFA9DA25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9BF2DD-705B-4F0F-B10E-45D32C26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D8890C-2316-4B70-9218-069F051B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0741DC-F746-459F-9C0A-3FBC015C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4136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F0D8E3-C147-444F-ADB5-B25F35D1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235D5C-905C-46ED-9AF8-7183DCDC2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78126D-BD1C-4F34-8B6C-0A247536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84D6A3-02E6-42F3-9379-EE48E1368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0D40F8-1DF7-4DB6-A72C-17DCEC4F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6436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6307C-CA52-4263-BDDC-DF5A837F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DAB4BF-B13A-41F9-81B3-B1C78E308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CB845C-A62B-44AC-975D-677CE100E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1B6A53-BD78-4F81-8379-730A0F0E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A6D65D-6294-44B3-A1F2-9F85E060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23179E-DBCA-43E7-8A33-86263580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3821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0252A4-AFB8-4BA7-A91E-7EDB68ACC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3C616D-2C21-4F2C-BA53-CD7A71B6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CDCB4E-1F3A-464A-8FDB-F0C3D9D35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95FC2BF-94A4-4112-B4C8-B2151F83D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CCAE378-D7F0-48AE-BE85-F29673DBA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219D24A-F79C-4305-9370-9B829943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4C474E5-1046-4D39-A5ED-D9609E88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4E3D25C-3245-4925-A894-CB1DE42C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979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AEDE8B-6AF6-4F51-8730-1EE2AF07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63CB980-7FC9-49AC-925B-42D06731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168FCA-8654-4C61-9E0F-93B046AB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D9F01EE-B7C1-497E-B7BA-6D6BB82D6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905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8D663A-B303-45F1-BFB4-6EAA049AD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BAF02D3-96AC-477E-A410-DEFD4C5A5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BD80A3-42C3-4FB7-B2FA-9656DE36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0078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904621-1261-4A42-B19B-3C6FDB29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AA00CD-F538-464B-80B0-A3052EF45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95977C-21AB-4947-AE9B-0FD90F5F0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15443E-6370-4729-9FDE-405B5CDDB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BA1765-85EF-4DFB-9F25-9EB45B96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A92A7B-408A-4E4D-949C-A5597053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6350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790DC-8633-4E4A-9700-81D2AFED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B3033AB-B639-4212-BB2B-1C3043EC3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02C9B7-47A5-4E75-A211-6AC364095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CD4150-90DD-4FA9-A725-282BB859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FFA232-1D13-48A3-BC44-D5F3D776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8C042A-EF06-4670-A237-1D7EB286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6154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6664470-00D9-4F79-BC80-0F59A49C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LID4096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10FFEE-0B92-4DA3-BB22-DA0283A37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LID4096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0A7C57-FCD1-4C75-983E-DEE8B9154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4444-F8C9-4E59-B1FD-13ADDD815B75}" type="datetimeFigureOut">
              <a:rPr lang="LID4096" smtClean="0"/>
              <a:t>05/18/2022</a:t>
            </a:fld>
            <a:endParaRPr lang="LID4096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0DA348-6839-4CD7-9076-13A2130F5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489303-B880-4057-9FBD-BE0C6F72D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706E-BF11-4921-B968-C2FF669AF75B}" type="slidenum">
              <a:rPr lang="LID4096" smtClean="0"/>
              <a:t>‹N›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012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findustria.it/home/pnrr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FD9EB-855D-4CBD-934A-DE0807F1A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03" y="3293706"/>
            <a:ext cx="10140594" cy="220202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PNRR PER LE IMPRESE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RUOLO DI CONFINDUSTRIA NELL’ATTUAZIONE DEL PNRR</a:t>
            </a:r>
          </a:p>
          <a:p>
            <a:pPr marL="0" indent="0" algn="ctr">
              <a:buNone/>
            </a:pP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(Webinar ANIP 18 Maggio 2022)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Giuseppe Mele</a:t>
            </a:r>
            <a:b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Direttore Area Coesione </a:t>
            </a:r>
            <a:r>
              <a:rPr lang="en-US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Territoriale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Infrastrutture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LID4096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63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1656"/>
            <a:ext cx="105156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caso di attuazione diretta dell’ACT mediante bandi o avvisi di selezione di proposte specifiche di finanziamento degli enti territoriali, le proposte devono normalmente indicare: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costo del progetto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contributo del progetto al 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complessivo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risultati quantitativi del progetto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cronoprogrammi realizzativi coerenti con la tempistica di attuazione dell’intervento complessivo, cioè le 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 </a:t>
            </a: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 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(traguardi e obiettivi)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caso di attuazione trasferita agli enti territoriali (e non solo), l’ACT stabilisce, nei provvedimenti di assegnazione delle risorse, criteri e modalità di attuazione dei progetti di investimento, con obblighi di monitoraggio, rendicontazione e controllo, nonché di prevenzione e correzione di eventuali irregolarità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L’attuazione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PNRR 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livello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territoriale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7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FD9EB-855D-4CBD-934A-DE0807F1A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03" y="3293706"/>
            <a:ext cx="10140594" cy="220202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MONITORAGGIO DI CONFINDUSTRIA</a:t>
            </a:r>
          </a:p>
        </p:txBody>
      </p:sp>
    </p:spTree>
    <p:extLst>
      <p:ext uri="{BB962C8B-B14F-4D97-AF65-F5344CB8AC3E}">
        <p14:creationId xmlns:p14="http://schemas.microsoft.com/office/powerpoint/2010/main" val="3590772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1364"/>
            <a:ext cx="105156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Diffusione dell’informazione utile al Sistema Associativo e alle Imprese Associate (le opportunità)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dell’impatto degli interventi (effetti attesi) a livello: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Territoriale (40% al Sud, ma non solo)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Socioeconomico (PIL, occupazione, 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Strutturale (dotazioni, servizi, innovazione, sostenibilità, digitalizzazione, …)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Attivazione anche di flussi informativi </a:t>
            </a:r>
            <a:r>
              <a:rPr lang="it-IT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bottom-up</a:t>
            </a: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«nel Sistema Associativo» per: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Verificare l’effettivo stato di attuazione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Ricevere segnalazioni sulle criticità attuative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Trasferire ai Tavoli partenariali e/o alle ACT le eventuali proposte di soluzione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Supportare la comunicazione esterna di Confindustria verso le istituzioni e l’opinione pubblica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Confindustria</a:t>
            </a:r>
          </a:p>
        </p:txBody>
      </p:sp>
    </p:spTree>
    <p:extLst>
      <p:ext uri="{BB962C8B-B14F-4D97-AF65-F5344CB8AC3E}">
        <p14:creationId xmlns:p14="http://schemas.microsoft.com/office/powerpoint/2010/main" val="226366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932"/>
            <a:ext cx="109347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Ricognizione iniziale degli interventi e del trasferimento alle Amministrazioni Centrali Titolari (ACT) delle relative risorse del PNRR (Decreto MEF 5-8-2021)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235 investimenti/sub-investimenti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 riforme/sub-riforme settoriali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degli interventi del PNIC (Decreto MEF 15-7-2021)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misure di investimento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Ricostruzione del processo attuativo, basato sugli atti adottati e da adottare dalle ACT, che regolano l’attuazione della gestione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via diretta (c.d. “interventi a regia”, anche mediante il supporto di società pubbliche: CDP, Invitalia, …) o tramite Enti o Società pubbliche (RFI, ENI, ENEL, …)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Decentrata (trasferita a) Amministrazioni territoriali (Regioni, Province, Città Metropolitane, Comuni e altri soggetti, come le Autorità Portuali) e altre Amministrazioni/enti pubblici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Approccio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base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Confindustria</a:t>
            </a:r>
          </a:p>
        </p:txBody>
      </p:sp>
    </p:spTree>
    <p:extLst>
      <p:ext uri="{BB962C8B-B14F-4D97-AF65-F5344CB8AC3E}">
        <p14:creationId xmlns:p14="http://schemas.microsoft.com/office/powerpoint/2010/main" val="1847274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4984BEB-BA27-4CE4-9086-D1C2655777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697197"/>
              </p:ext>
            </p:extLst>
          </p:nvPr>
        </p:nvGraphicFramePr>
        <p:xfrm>
          <a:off x="803867" y="1066486"/>
          <a:ext cx="10701496" cy="4725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0380A030-E981-4641-A3AE-D60E6AEE05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semplificato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Confindustria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91652B3-D08F-43CC-9451-B6C93AB6A0F9}"/>
              </a:ext>
            </a:extLst>
          </p:cNvPr>
          <p:cNvSpPr/>
          <p:nvPr/>
        </p:nvSpPr>
        <p:spPr>
          <a:xfrm>
            <a:off x="7315203" y="2341266"/>
            <a:ext cx="2391505" cy="3526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BC9D087A-3095-48A0-ABAA-BDD3D3E75EC7}"/>
              </a:ext>
            </a:extLst>
          </p:cNvPr>
          <p:cNvCxnSpPr>
            <a:cxnSpLocks/>
          </p:cNvCxnSpPr>
          <p:nvPr/>
        </p:nvCxnSpPr>
        <p:spPr>
          <a:xfrm>
            <a:off x="9706708" y="4114383"/>
            <a:ext cx="33159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63A7B9D-A855-4D40-810C-BE06152359ED}"/>
              </a:ext>
            </a:extLst>
          </p:cNvPr>
          <p:cNvCxnSpPr>
            <a:cxnSpLocks/>
          </p:cNvCxnSpPr>
          <p:nvPr/>
        </p:nvCxnSpPr>
        <p:spPr>
          <a:xfrm>
            <a:off x="4973934" y="4023951"/>
            <a:ext cx="0" cy="377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32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2232"/>
            <a:ext cx="105156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Ricognizione per ciascuno degli investimenti/sub-investimenti dei meccanismi attuativi, delle modalità di assegnazione e dei provvedimenti che dispongono l’utilizzo delle relative risorse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diretta (ACT e enti/società operative che impiegano le risorse):</a:t>
            </a:r>
          </a:p>
          <a:p>
            <a:pPr marL="1268413" lvl="2" indent="-354013" algn="just">
              <a:lnSpc>
                <a:spcPct val="100000"/>
              </a:lnSpc>
            </a:pPr>
            <a:r>
              <a:rPr lang="it-IT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Pubblicazione di bandi o avvisi pubblici per la selezione di progetti o la presentazione di proposte o di domande di finanziamento (con eventuale </a:t>
            </a:r>
            <a:r>
              <a:rPr lang="it-IT" sz="16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it-IT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-allocazione regionale e/o settoriale)</a:t>
            </a:r>
          </a:p>
          <a:p>
            <a:pPr marL="1268413" lvl="2" indent="-354013" algn="just">
              <a:lnSpc>
                <a:spcPct val="100000"/>
              </a:lnSpc>
            </a:pPr>
            <a:r>
              <a:rPr lang="it-IT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Risultato della selezione (aggiudicazioni, graduatorie, assegnazione dei finanziamenti, …) e trasferimento delle risorse agli utilizzatori e ai beneficiari finali (con eventuale allocazione regionale e/o settoriale emergente dalla fase selettiva)</a:t>
            </a:r>
          </a:p>
          <a:p>
            <a:pPr marL="1268413" lvl="2" indent="-354013" algn="just">
              <a:lnSpc>
                <a:spcPct val="100000"/>
              </a:lnSpc>
            </a:pPr>
            <a:r>
              <a:rPr lang="it-IT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Avvio dei cantieri aggiudicati, termini di avvio delle gare per l’affidamento dei progetti selezionati e finanziati, …</a:t>
            </a:r>
          </a:p>
          <a:p>
            <a:pPr marL="811213" lvl="1" indent="-354013" algn="just">
              <a:lnSpc>
                <a:spcPct val="100000"/>
              </a:lnSpc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trasferita: Amministrazioni territoriali (Regioni, Province, Città Metropolitane, Comuni e altri soggetti, come le Autorità Portuali) e altre Amministrazioni/enti pubblici:</a:t>
            </a:r>
          </a:p>
          <a:p>
            <a:pPr marL="1268413" lvl="2" indent="-354013" algn="just">
              <a:lnSpc>
                <a:spcPct val="100000"/>
              </a:lnSpc>
            </a:pPr>
            <a:r>
              <a:rPr lang="it-IT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Pubblicazione di bandi o avvisi pubblici per la selezione di progetti o la presentazione di proposte o di domande di finanziamento</a:t>
            </a:r>
          </a:p>
          <a:p>
            <a:pPr marL="1268413" lvl="2" indent="-354013" algn="just">
              <a:lnSpc>
                <a:spcPct val="100000"/>
              </a:lnSpc>
            </a:pPr>
            <a:endParaRPr lang="it-IT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Fabbisogni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informativi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Confindustria</a:t>
            </a:r>
          </a:p>
        </p:txBody>
      </p:sp>
    </p:spTree>
    <p:extLst>
      <p:ext uri="{BB962C8B-B14F-4D97-AF65-F5344CB8AC3E}">
        <p14:creationId xmlns:p14="http://schemas.microsoft.com/office/powerpoint/2010/main" val="132615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2232"/>
            <a:ext cx="105156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Contatti diretti con le Unità di missione per l’attuazione del PNRR nelle varie ACT, con il Servizio Centrale presso il MEF e con la Segreteria Tecnica (Presidenza del Consiglio dei Ministri) per svolgere una continua azione di segnalazione e proposta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Acquisizione progressiva a livello centrale degli atti che dispongono l’utilizzo/trasferimento delle risorse: non tutti sono pubblicati sui siti delle ACT e quindi trasmessi, raccolti e resi pubblici sui siti istituzionali attivati dal PNRR (</a:t>
            </a:r>
            <a:r>
              <a:rPr lang="it-IT" sz="2200" b="1" cap="smal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ItaliaDomani</a:t>
            </a: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Difficoltà di acquisizione dell’informazione sull’attuazione a livello decentrato, per cui può risultare essenziale il ruolo della nostra Rappresentanza Territoriale 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Ma, soprattutto, il flusso informativo sull’attuazione è quasi esclusivamente </a:t>
            </a:r>
            <a:r>
              <a:rPr lang="it-IT" sz="22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post </a:t>
            </a: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(sugli atti eventualmente adottati), quasi mai </a:t>
            </a:r>
            <a:r>
              <a:rPr lang="it-IT" sz="22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ante </a:t>
            </a: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(consultazione preventiva su obiettivi e modalità allocative degli atti da adottare)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operative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Confindustria</a:t>
            </a:r>
          </a:p>
        </p:txBody>
      </p:sp>
    </p:spTree>
    <p:extLst>
      <p:ext uri="{BB962C8B-B14F-4D97-AF65-F5344CB8AC3E}">
        <p14:creationId xmlns:p14="http://schemas.microsoft.com/office/powerpoint/2010/main" val="2413086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2232"/>
            <a:ext cx="10515600" cy="50768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migliorare l’interfaccia con le associazioni del Sistema Confederale e con le imprese su tutti i profili attinenti all’attuazione del PNRR, Confindustria ha costituito una Task Force nazionale, formata da </a:t>
            </a:r>
            <a:r>
              <a:rPr lang="it-IT" sz="18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delle varie Aree Operative, i cui contatti sono sul portale Confindustria </a:t>
            </a: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https://www.confindustria.it/home/pnrr</a:t>
            </a:r>
            <a:endParaRPr lang="it-IT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 algn="just">
              <a:lnSpc>
                <a:spcPct val="100000"/>
              </a:lnSpc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Affari Europei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Affari Legislativi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Studi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Coesione Territoriale e Infrastrutture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Comunicazione, Brand ed Eventi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Credito e Finanza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Giovani Imprenditori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Lavoro, Welfare e Capitale Umano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Piccola Industria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Politiche Fiscali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Politiche Industriali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Scienze della Vita e Ricerca</a:t>
            </a:r>
          </a:p>
          <a:p>
            <a:pPr marL="354013" indent="-354013" algn="just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Associativo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Task Force di Confindustria per il PNRR</a:t>
            </a:r>
          </a:p>
        </p:txBody>
      </p:sp>
    </p:spTree>
    <p:extLst>
      <p:ext uri="{BB962C8B-B14F-4D97-AF65-F5344CB8AC3E}">
        <p14:creationId xmlns:p14="http://schemas.microsoft.com/office/powerpoint/2010/main" val="2131480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730"/>
            <a:ext cx="10515600" cy="4837599"/>
          </a:xfrm>
        </p:spPr>
        <p:txBody>
          <a:bodyPr>
            <a:normAutofit fontScale="92500" lnSpcReduction="10000"/>
          </a:bodyPr>
          <a:lstStyle/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delle infrastrutture e della mobilità sostenibile (MIMS)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 Turismo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Cultura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degli affari esteri e della cooperazione internazionale (MAECI)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 lavoro e delle politiche sociali (e ANPAL)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della Giustizia (e Consiglio di Stato)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della Salute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delle politiche agricole, alimentari e forestali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dell'Economia e delle Finanze (MEF)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dell'Interno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dell'Istruzione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dello Sviluppo Economico (MISE)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dell'Università e della Ricerca (MUR)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per l'innovazione tecnologica e la transizione digitale (MITD)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Ministero della transizione ecologica (MITE)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Funzione Pubblica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Pari opportunità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Protezione civile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per gli Affari Regionali e le Autonomie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- Dipartimento per le politiche giovanili e il Servizio Civile Universale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per la programmazione e il coordinamento della politica economica (DIPE)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Ministero per il Sud e la coesione territoriale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Dipartimento per lo Sport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Segretariato generale</a:t>
            </a:r>
          </a:p>
          <a:p>
            <a:pPr marL="354013" indent="-354013" algn="just">
              <a:lnSpc>
                <a:spcPct val="120000"/>
              </a:lnSpc>
              <a:spcBef>
                <a:spcPts val="0"/>
              </a:spcBef>
            </a:pPr>
            <a:r>
              <a:rPr lang="it-IT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PCM – Ufficio Terremoti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ACT (</a:t>
            </a:r>
            <a:r>
              <a:rPr lang="it-IT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 RGS n</a:t>
            </a: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31/2021)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46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3FD9EB-855D-4CBD-934A-DE0807F1A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03" y="3293706"/>
            <a:ext cx="10140594" cy="220202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COINVOLGIMENTO DELLE RAPPRESENTANZE NELL’ATTUAZIONE DEL PNRR</a:t>
            </a:r>
          </a:p>
        </p:txBody>
      </p:sp>
    </p:spTree>
    <p:extLst>
      <p:ext uri="{BB962C8B-B14F-4D97-AF65-F5344CB8AC3E}">
        <p14:creationId xmlns:p14="http://schemas.microsoft.com/office/powerpoint/2010/main" val="74385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151"/>
            <a:ext cx="10515600" cy="48022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coinvolgimento delle parti economiche e sociali nel PNRR è una previsione della stessa regolamentazione sulla 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 and </a:t>
            </a:r>
            <a:r>
              <a:rPr lang="it-IT" sz="20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it-IT" sz="2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Facility </a:t>
            </a: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(RRF)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Reg. UE n. 241/2021, che istituisce il dispositivo per la ripresa e la resilienza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(39):</a:t>
            </a:r>
          </a:p>
          <a:p>
            <a:pPr marL="358775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«… Il piano per la ripresa e la resilienza dovrebbe indicare il contributo previsto per l’uguaglianza di genere e le pari opportunità per tutti, nonché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riportare una sintesi del processo di consultazione condotto con i portatori di interessi nazionali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</a:p>
          <a:p>
            <a:pPr marL="354013" indent="-354013" algn="just">
              <a:lnSpc>
                <a:spcPct val="100000"/>
              </a:lnSpc>
              <a:spcBef>
                <a:spcPts val="600"/>
              </a:spcBef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18 (Piani di ripresa e resilienza), par. 4, lett. q)</a:t>
            </a:r>
          </a:p>
          <a:p>
            <a:pPr marL="358775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«4. Il piano per la ripresa e la resilienza dev’essere debitamente motivato e giustificato. Esso deve presentare in particolare i seguenti elementi: </a:t>
            </a:r>
          </a:p>
          <a:p>
            <a:pPr marL="358775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</a:p>
          <a:p>
            <a:pPr marL="358775" lvl="1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q) per la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preparazione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 ove disponibile, l’attuazione del piano 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la ripresa e la resilienza una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sintesi del processo di consultazione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condotto conformemente al quadro giuridico nazionale, delle autorità locali e regionali,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parti sociali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delle organizzazioni della società civile, delle organizzazioni giovanili e di altri portatori di interessi e </a:t>
            </a:r>
            <a:r>
              <a:rPr lang="it-IT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modo in cui il piano per la ripresa e la resilienza tiene conto dei contributi dei portatori di interessi</a:t>
            </a:r>
            <a:r>
              <a:rPr lang="it-IT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;»</a:t>
            </a:r>
          </a:p>
          <a:p>
            <a:pPr marL="0" indent="-98425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ruolo di Confindustria nel PNRR non può che svolgersi nell’ambito della sua missione statutaria, cioè di: rappresentanza nelle sedi istituzionali di confronto partenariale </a:t>
            </a:r>
            <a:r>
              <a:rPr lang="it-IT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servizio delle imprese nell’interesse complessivo del Paese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rilevanza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PNRR</a:t>
            </a:r>
          </a:p>
        </p:txBody>
      </p:sp>
    </p:spTree>
    <p:extLst>
      <p:ext uri="{BB962C8B-B14F-4D97-AF65-F5344CB8AC3E}">
        <p14:creationId xmlns:p14="http://schemas.microsoft.com/office/powerpoint/2010/main" val="3267507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AC5FCFF5-E728-4021-8364-5DB57498655B}"/>
              </a:ext>
            </a:extLst>
          </p:cNvPr>
          <p:cNvGrpSpPr/>
          <p:nvPr/>
        </p:nvGrpSpPr>
        <p:grpSpPr>
          <a:xfrm>
            <a:off x="838200" y="1041892"/>
            <a:ext cx="10515600" cy="4774216"/>
            <a:chOff x="838200" y="1006474"/>
            <a:chExt cx="10515600" cy="4774216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229197B4-5E69-4215-906B-5EA596A83DAC}"/>
                </a:ext>
              </a:extLst>
            </p:cNvPr>
            <p:cNvSpPr/>
            <p:nvPr/>
          </p:nvSpPr>
          <p:spPr>
            <a:xfrm>
              <a:off x="838200" y="1006474"/>
              <a:ext cx="10515600" cy="4774216"/>
            </a:xfrm>
            <a:prstGeom prst="rect">
              <a:avLst/>
            </a:prstGeom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10087768-45C0-4CF9-B37A-3BC363259446}"/>
                </a:ext>
              </a:extLst>
            </p:cNvPr>
            <p:cNvSpPr/>
            <p:nvPr/>
          </p:nvSpPr>
          <p:spPr>
            <a:xfrm>
              <a:off x="5401582" y="2455293"/>
              <a:ext cx="743872" cy="270156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43872" y="0"/>
                  </a:moveTo>
                  <a:lnTo>
                    <a:pt x="743872" y="2186498"/>
                  </a:lnTo>
                  <a:lnTo>
                    <a:pt x="0" y="2186498"/>
                  </a:lnTo>
                </a:path>
              </a:pathLst>
            </a:custGeom>
            <a:noFill/>
            <a:ln w="2222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7A062D3F-419B-4205-8EA5-2A10F567E970}"/>
                </a:ext>
              </a:extLst>
            </p:cNvPr>
            <p:cNvSpPr/>
            <p:nvPr/>
          </p:nvSpPr>
          <p:spPr>
            <a:xfrm>
              <a:off x="6299470" y="2496462"/>
              <a:ext cx="2556848" cy="16808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64536"/>
                  </a:lnTo>
                  <a:lnTo>
                    <a:pt x="2556848" y="1464536"/>
                  </a:lnTo>
                  <a:lnTo>
                    <a:pt x="2556848" y="1680862"/>
                  </a:lnTo>
                </a:path>
              </a:pathLst>
            </a:custGeom>
            <a:noFill/>
            <a:ln w="2222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B860C2BE-891F-4EF2-A88E-A57CE46A7F7B}"/>
                </a:ext>
              </a:extLst>
            </p:cNvPr>
            <p:cNvSpPr/>
            <p:nvPr/>
          </p:nvSpPr>
          <p:spPr>
            <a:xfrm>
              <a:off x="4668833" y="2445868"/>
              <a:ext cx="1331702" cy="43268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31702" y="0"/>
                  </a:moveTo>
                  <a:lnTo>
                    <a:pt x="1331702" y="216356"/>
                  </a:lnTo>
                  <a:lnTo>
                    <a:pt x="0" y="216356"/>
                  </a:lnTo>
                  <a:lnTo>
                    <a:pt x="0" y="432682"/>
                  </a:lnTo>
                </a:path>
              </a:pathLst>
            </a:custGeom>
            <a:noFill/>
            <a:ln w="1587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378DD224-A4A8-4278-9C58-C0A306A55417}"/>
                </a:ext>
              </a:extLst>
            </p:cNvPr>
            <p:cNvSpPr/>
            <p:nvPr/>
          </p:nvSpPr>
          <p:spPr>
            <a:xfrm>
              <a:off x="2506790" y="2428552"/>
              <a:ext cx="91440" cy="432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32651"/>
                  </a:lnTo>
                </a:path>
              </a:pathLst>
            </a:custGeom>
            <a:noFill/>
            <a:ln w="2222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B3811E38-4354-4A0A-9D3E-A3532E1EC767}"/>
                </a:ext>
              </a:extLst>
            </p:cNvPr>
            <p:cNvSpPr/>
            <p:nvPr/>
          </p:nvSpPr>
          <p:spPr>
            <a:xfrm>
              <a:off x="8820868" y="2419888"/>
              <a:ext cx="91440" cy="32871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28712"/>
                  </a:lnTo>
                </a:path>
              </a:pathLst>
            </a:custGeom>
            <a:noFill/>
            <a:ln w="2222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FFBA4CF0-5774-439C-B4F6-0C8BF6BA7EB1}"/>
                </a:ext>
              </a:extLst>
            </p:cNvPr>
            <p:cNvSpPr/>
            <p:nvPr/>
          </p:nvSpPr>
          <p:spPr>
            <a:xfrm>
              <a:off x="7836465" y="1389765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Dipartimento della</a:t>
              </a:r>
              <a:br>
                <a:rPr lang="it-IT" sz="1400" kern="1200" dirty="0"/>
              </a:br>
              <a:r>
                <a:rPr lang="it-IT" sz="1400" kern="1200" dirty="0"/>
                <a:t>funzione pubblica</a:t>
              </a:r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DCDB742E-D031-4812-AEF6-4BD26682D80A}"/>
                </a:ext>
              </a:extLst>
            </p:cNvPr>
            <p:cNvSpPr/>
            <p:nvPr/>
          </p:nvSpPr>
          <p:spPr>
            <a:xfrm>
              <a:off x="7836465" y="2748601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Ufficio per la semplificazione</a:t>
              </a:r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24019930-0F4E-48D5-A587-3CEFE05BD9B7}"/>
                </a:ext>
              </a:extLst>
            </p:cNvPr>
            <p:cNvSpPr/>
            <p:nvPr/>
          </p:nvSpPr>
          <p:spPr>
            <a:xfrm>
              <a:off x="1522387" y="1398429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Dipartimento per gli affari giuridici e legislativi</a:t>
              </a:r>
            </a:p>
          </p:txBody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3F7AD26C-80C0-47E6-A644-5EF7EAA4AB45}"/>
                </a:ext>
              </a:extLst>
            </p:cNvPr>
            <p:cNvSpPr/>
            <p:nvPr/>
          </p:nvSpPr>
          <p:spPr>
            <a:xfrm>
              <a:off x="1522387" y="2861204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Unità per la razionalizzazione e il miglioramento dell’efficacia della regolazione </a:t>
              </a:r>
            </a:p>
          </p:txBody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DB37A069-B924-41EE-9E9C-895DA279839A}"/>
                </a:ext>
              </a:extLst>
            </p:cNvPr>
            <p:cNvSpPr/>
            <p:nvPr/>
          </p:nvSpPr>
          <p:spPr>
            <a:xfrm>
              <a:off x="5079855" y="1415745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effectLst>
              <a:glow rad="63500">
                <a:schemeClr val="accent2">
                  <a:satMod val="175000"/>
                  <a:alpha val="40000"/>
                </a:schemeClr>
              </a:glow>
              <a:outerShdw blurRad="50800" dist="50800" dir="5400000" algn="ctr" rotWithShape="0">
                <a:srgbClr val="C00000"/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Presidenza del Consiglio dei Ministri</a:t>
              </a:r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3DF4B811-E2DC-480D-BBF3-25C63298A686}"/>
                </a:ext>
              </a:extLst>
            </p:cNvPr>
            <p:cNvSpPr/>
            <p:nvPr/>
          </p:nvSpPr>
          <p:spPr>
            <a:xfrm>
              <a:off x="3748153" y="2878551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Cabina di Regia: Ministri e Governatori interessati ai temi trattati</a:t>
              </a:r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746A489F-7574-4C0D-A348-380B4E0DEE5A}"/>
                </a:ext>
              </a:extLst>
            </p:cNvPr>
            <p:cNvSpPr/>
            <p:nvPr/>
          </p:nvSpPr>
          <p:spPr>
            <a:xfrm>
              <a:off x="6663175" y="4126730"/>
              <a:ext cx="4007302" cy="1030123"/>
            </a:xfrm>
            <a:custGeom>
              <a:avLst/>
              <a:gdLst>
                <a:gd name="connsiteX0" fmla="*/ 0 w 4007302"/>
                <a:gd name="connsiteY0" fmla="*/ 0 h 1030123"/>
                <a:gd name="connsiteX1" fmla="*/ 4007302 w 4007302"/>
                <a:gd name="connsiteY1" fmla="*/ 0 h 1030123"/>
                <a:gd name="connsiteX2" fmla="*/ 4007302 w 4007302"/>
                <a:gd name="connsiteY2" fmla="*/ 1030123 h 1030123"/>
                <a:gd name="connsiteX3" fmla="*/ 0 w 4007302"/>
                <a:gd name="connsiteY3" fmla="*/ 1030123 h 1030123"/>
                <a:gd name="connsiteX4" fmla="*/ 0 w 4007302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07302" h="1030123">
                  <a:moveTo>
                    <a:pt x="0" y="0"/>
                  </a:moveTo>
                  <a:lnTo>
                    <a:pt x="4007302" y="0"/>
                  </a:lnTo>
                  <a:lnTo>
                    <a:pt x="4007302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800" kern="1200" dirty="0"/>
                <a:t>Tavolo permanente di consultazione per il partenariato economico, sociale e territoriale: soggetti maggiormente rappresentativi</a:t>
              </a:r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EB829C7A-B294-428A-9AA4-77DB65A788DB}"/>
                </a:ext>
              </a:extLst>
            </p:cNvPr>
            <p:cNvSpPr/>
            <p:nvPr/>
          </p:nvSpPr>
          <p:spPr>
            <a:xfrm>
              <a:off x="3305859" y="4117305"/>
              <a:ext cx="2060246" cy="1030123"/>
            </a:xfrm>
            <a:custGeom>
              <a:avLst/>
              <a:gdLst>
                <a:gd name="connsiteX0" fmla="*/ 0 w 2060246"/>
                <a:gd name="connsiteY0" fmla="*/ 0 h 1030123"/>
                <a:gd name="connsiteX1" fmla="*/ 2060246 w 2060246"/>
                <a:gd name="connsiteY1" fmla="*/ 0 h 1030123"/>
                <a:gd name="connsiteX2" fmla="*/ 2060246 w 2060246"/>
                <a:gd name="connsiteY2" fmla="*/ 1030123 h 1030123"/>
                <a:gd name="connsiteX3" fmla="*/ 0 w 2060246"/>
                <a:gd name="connsiteY3" fmla="*/ 1030123 h 1030123"/>
                <a:gd name="connsiteX4" fmla="*/ 0 w 2060246"/>
                <a:gd name="connsiteY4" fmla="*/ 0 h 1030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0246" h="1030123">
                  <a:moveTo>
                    <a:pt x="0" y="0"/>
                  </a:moveTo>
                  <a:lnTo>
                    <a:pt x="2060246" y="0"/>
                  </a:lnTo>
                  <a:lnTo>
                    <a:pt x="2060246" y="1030123"/>
                  </a:lnTo>
                  <a:lnTo>
                    <a:pt x="0" y="1030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/>
                <a:t>Segreteria Tecnica</a:t>
              </a:r>
            </a:p>
          </p:txBody>
        </p:sp>
        <p:sp>
          <p:nvSpPr>
            <p:cNvPr id="22" name="Figura a mano libera: forma 21">
              <a:extLst>
                <a:ext uri="{FF2B5EF4-FFF2-40B4-BE49-F238E27FC236}">
                  <a16:creationId xmlns:a16="http://schemas.microsoft.com/office/drawing/2014/main" id="{5F37C3C4-4584-4B4D-B1B1-FC1279BE7E70}"/>
                </a:ext>
              </a:extLst>
            </p:cNvPr>
            <p:cNvSpPr/>
            <p:nvPr/>
          </p:nvSpPr>
          <p:spPr>
            <a:xfrm>
              <a:off x="1177347" y="4387779"/>
              <a:ext cx="1561975" cy="489153"/>
            </a:xfrm>
            <a:custGeom>
              <a:avLst/>
              <a:gdLst>
                <a:gd name="connsiteX0" fmla="*/ 0 w 1561975"/>
                <a:gd name="connsiteY0" fmla="*/ 0 h 489153"/>
                <a:gd name="connsiteX1" fmla="*/ 1561975 w 1561975"/>
                <a:gd name="connsiteY1" fmla="*/ 0 h 489153"/>
                <a:gd name="connsiteX2" fmla="*/ 1561975 w 1561975"/>
                <a:gd name="connsiteY2" fmla="*/ 489153 h 489153"/>
                <a:gd name="connsiteX3" fmla="*/ 0 w 1561975"/>
                <a:gd name="connsiteY3" fmla="*/ 489153 h 489153"/>
                <a:gd name="connsiteX4" fmla="*/ 0 w 1561975"/>
                <a:gd name="connsiteY4" fmla="*/ 0 h 489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1975" h="489153">
                  <a:moveTo>
                    <a:pt x="0" y="0"/>
                  </a:moveTo>
                  <a:lnTo>
                    <a:pt x="1561975" y="0"/>
                  </a:lnTo>
                  <a:lnTo>
                    <a:pt x="1561975" y="489153"/>
                  </a:lnTo>
                  <a:lnTo>
                    <a:pt x="0" y="4891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Servizio Centrale</a:t>
              </a:r>
              <a:br>
                <a:rPr lang="it-IT" sz="1400" kern="1200" dirty="0"/>
              </a:br>
              <a:r>
                <a:rPr lang="it-IT" sz="1400" kern="1200" dirty="0"/>
                <a:t>per il PNRR (MEF)</a:t>
              </a:r>
            </a:p>
          </p:txBody>
        </p:sp>
      </p:grp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collocazione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PNRR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647839-A16B-4463-8A3D-4987A396E5C0}"/>
              </a:ext>
            </a:extLst>
          </p:cNvPr>
          <p:cNvCxnSpPr>
            <a:cxnSpLocks/>
          </p:cNvCxnSpPr>
          <p:nvPr/>
        </p:nvCxnSpPr>
        <p:spPr>
          <a:xfrm>
            <a:off x="3509798" y="1932917"/>
            <a:ext cx="1577209" cy="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416A016-06A1-4CD9-8732-5F6A02B9E227}"/>
              </a:ext>
            </a:extLst>
          </p:cNvPr>
          <p:cNvCxnSpPr>
            <a:cxnSpLocks/>
          </p:cNvCxnSpPr>
          <p:nvPr/>
        </p:nvCxnSpPr>
        <p:spPr>
          <a:xfrm>
            <a:off x="7157545" y="1932917"/>
            <a:ext cx="725214" cy="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4E07911E-369A-42D6-A095-63153F14696B}"/>
              </a:ext>
            </a:extLst>
          </p:cNvPr>
          <p:cNvCxnSpPr/>
          <p:nvPr/>
        </p:nvCxnSpPr>
        <p:spPr>
          <a:xfrm flipH="1">
            <a:off x="2739322" y="4677209"/>
            <a:ext cx="566537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1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151"/>
            <a:ext cx="10515600" cy="4351338"/>
          </a:xfrm>
        </p:spPr>
        <p:txBody>
          <a:bodyPr>
            <a:normAutofit/>
          </a:bodyPr>
          <a:lstStyle/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Regioni e Province autonome di Trento e di Bolzano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 locali e rispettivi organismi associativi nonché Roma capitale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 produttive e sociali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dell’università e della ricerca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Organizzazioni della società civile e della cittadinanza attiva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componenti sono individuati sulla base di criteri oggettivi: maggiore rappresentatività, comprovata esperienza e competenza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it-IT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 algn="just">
              <a:lnSpc>
                <a:spcPct val="110000"/>
              </a:lnSpc>
            </a:pPr>
            <a:endParaRPr lang="it-IT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partecipanti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Tavolo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PNRR</a:t>
            </a:r>
            <a:b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3, comma 1, DL 77/2021)</a:t>
            </a:r>
          </a:p>
        </p:txBody>
      </p:sp>
    </p:spTree>
    <p:extLst>
      <p:ext uri="{BB962C8B-B14F-4D97-AF65-F5344CB8AC3E}">
        <p14:creationId xmlns:p14="http://schemas.microsoft.com/office/powerpoint/2010/main" val="220117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151"/>
            <a:ext cx="10515600" cy="4351338"/>
          </a:xfrm>
        </p:spPr>
        <p:txBody>
          <a:bodyPr>
            <a:normAutofit/>
          </a:bodyPr>
          <a:lstStyle/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Consultazione sulle materie e le questioni connesse all’attuazione del PNRR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Segnalazione «collaborativa» alla Cabina di regia e al Servizio centrale per il PNRR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ogni profilo ritenuto rilevante per la realizzazione del PNRR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favorire il superamento di circostanze ostative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agevolare l’efficace e celere attuazione degli interventi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Partecipazione, su invito, di alcuni rappresentanti del Tavolo alle sedute della Cabina di regia, in funzione della tematica affrontata</a:t>
            </a:r>
          </a:p>
          <a:p>
            <a:pPr marL="354013" indent="-354013" algn="just">
              <a:lnSpc>
                <a:spcPct val="110000"/>
              </a:lnSpc>
            </a:pPr>
            <a:endParaRPr lang="it-IT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ruolo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Tavolo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b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3, comma 2, DL 77/2021)</a:t>
            </a:r>
          </a:p>
        </p:txBody>
      </p:sp>
    </p:spTree>
    <p:extLst>
      <p:ext uri="{BB962C8B-B14F-4D97-AF65-F5344CB8AC3E}">
        <p14:creationId xmlns:p14="http://schemas.microsoft.com/office/powerpoint/2010/main" val="50749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15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354013" indent="-354013" algn="just">
              <a:lnSpc>
                <a:spcPct val="11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Presidente del Consiglio nomina un Coordinatore del Tavolo di Partenariato (scelto tra personalità in possesso di elevate competenze e comprovata esperienza nel partenariato economico, sociale e territoriale)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Coordinatore: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 il tavolo e fissa il relativo Ordine del giorno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 rappresentanti del Governo per il trattamento di materie di loro competenza previste dall’Ordine del giorno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necessario, invita a partecipare alle riunioni del Tavolo anche altre rappresentanze presenti nel CNEL, rappresentanze associative appartenenti a quelle presenti al Tavolo, personalità </a:t>
            </a:r>
            <a:endParaRPr lang="it-IT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 algn="just">
              <a:lnSpc>
                <a:spcPct val="11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 rappresentanze sono presenti al Tavolo con personalità appartenenti ai rispettivi vertici amministrativi e istituzionali e possono delegare altri soggetti di comprovata esperienza e competenza nelle materie specifiche oggetto della riunione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Tavolo è operativo dal 25 novembre 2021, coordinato dal Presidente del CNEL (Prof. Tiziano Treu) e si è riunito 14 volte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Tavolo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b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(DPCM 14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ottobre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2021)</a:t>
            </a:r>
          </a:p>
        </p:txBody>
      </p:sp>
    </p:spTree>
    <p:extLst>
      <p:ext uri="{BB962C8B-B14F-4D97-AF65-F5344CB8AC3E}">
        <p14:creationId xmlns:p14="http://schemas.microsoft.com/office/powerpoint/2010/main" val="276552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151"/>
            <a:ext cx="10515600" cy="4813106"/>
          </a:xfrm>
        </p:spPr>
        <p:txBody>
          <a:bodyPr>
            <a:normAutofit fontScale="92500" lnSpcReduction="20000"/>
          </a:bodyPr>
          <a:lstStyle/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disciplina attuativa del PNRR prevede la stipula di un Protocollo nazionale d’intesa tra il Governo e le Parti sociali più rappresentative per assicurare un confronto preventivo sulle ricadute dirette o indirette del Piano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Protocollo regola lo svolgimento di tavoli di settore e territoriali periodici finalizzati e continui da parte di ciascuna Amministrazione Centrale Titolare (ACT) di interventi previsti nel PNRR riguardo a: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Progetti di investimento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Ricadute economiche e sociali sulle filiere produttive e industriali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Impatto diretto e indiretto anche nei singoli ambiti territoriali</a:t>
            </a:r>
          </a:p>
          <a:p>
            <a:pPr marL="811213" lvl="1" indent="-354013" algn="just">
              <a:lnSpc>
                <a:spcPct val="11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Riforme settoriali</a:t>
            </a:r>
          </a:p>
          <a:p>
            <a:pPr marL="354013" indent="-354013" algn="just">
              <a:lnSpc>
                <a:spcPct val="110000"/>
              </a:lnSpc>
            </a:pPr>
            <a:r>
              <a:rPr lang="it-IT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attesa della stipula definitiva del Protocollo, sono comunque già attive strutture consultive partenariali presso alcune ACT (ad es. MIMS)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Protocollo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coordinamento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attuativa</a:t>
            </a:r>
            <a:b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8, comma 5-bis, DL 77/2021)</a:t>
            </a:r>
          </a:p>
        </p:txBody>
      </p:sp>
    </p:spTree>
    <p:extLst>
      <p:ext uri="{BB962C8B-B14F-4D97-AF65-F5344CB8AC3E}">
        <p14:creationId xmlns:p14="http://schemas.microsoft.com/office/powerpoint/2010/main" val="1873836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246FA1-EE84-47A9-A219-F3F3DF5C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2232"/>
            <a:ext cx="10515600" cy="5076876"/>
          </a:xfrm>
        </p:spPr>
        <p:txBody>
          <a:bodyPr>
            <a:noAutofit/>
          </a:bodyPr>
          <a:lstStyle/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profilo «territoriale» coinvolto dal PNRR è particolarmente rilevante: circa il 36% delle risorse (circa 80 miliardi di euro, di cui 66 miliardi sul PNRR vero e proprio e il resto sul PNIC) sono affidate a Regioni, Province, Comuni, Città Metropolitane o altre Amministrazioni locali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Attualmente, i profili territoriali del confronto partenariale sono per ora affidati all’iniziativa delle singole ACT, nell’ambito dei rispettivi Tavoli settoriali, o da iniziative delle singole Amministrazioni regionali/locali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prima relazione sull’attuazione del PNRR cita i Tavoli territoriali presso il Dipartimento per gli Affari Regionali (DAR), ma in relazione alle funzioni di raccordo tra competenze statali e di Regioni, Province autonome ed Enti locali</a:t>
            </a:r>
          </a:p>
          <a:p>
            <a:pPr marL="354013" indent="-354013" algn="just">
              <a:lnSpc>
                <a:spcPct val="100000"/>
              </a:lnSpc>
            </a:pPr>
            <a:r>
              <a:rPr lang="it-IT" sz="2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Confindustria ha esplicitamente richiesto l’istituzione formale di Tavoli Regionali del Partenariato socioeconomico e collabora, insieme alle sue Rappresentanze, con il Governo per lo svolgimento di numerose iniziative per il coinvolgimento diretto dei territori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8EF31CE-7A51-4602-8D28-7E488DB0CE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215900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Partenariato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l’attuazione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PNRR</a:t>
            </a:r>
          </a:p>
        </p:txBody>
      </p:sp>
    </p:spTree>
    <p:extLst>
      <p:ext uri="{BB962C8B-B14F-4D97-AF65-F5344CB8AC3E}">
        <p14:creationId xmlns:p14="http://schemas.microsoft.com/office/powerpoint/2010/main" val="1410483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8320C1D146D4D9B8BFAC1D48DFC84" ma:contentTypeVersion="13" ma:contentTypeDescription="Create a new document." ma:contentTypeScope="" ma:versionID="c329b8cd67eb81844c9f488230aa10a5">
  <xsd:schema xmlns:xsd="http://www.w3.org/2001/XMLSchema" xmlns:xs="http://www.w3.org/2001/XMLSchema" xmlns:p="http://schemas.microsoft.com/office/2006/metadata/properties" xmlns:ns2="bd1881b0-4d25-41db-8dc5-353a524248b8" xmlns:ns3="e9111cc3-5c43-4805-99e0-afbb84f1fe17" targetNamespace="http://schemas.microsoft.com/office/2006/metadata/properties" ma:root="true" ma:fieldsID="ca26dbfe350bc7dd24c60acac0a735bb" ns2:_="" ns3:_="">
    <xsd:import namespace="bd1881b0-4d25-41db-8dc5-353a524248b8"/>
    <xsd:import namespace="e9111cc3-5c43-4805-99e0-afbb84f1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881b0-4d25-41db-8dc5-353a524248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11cc3-5c43-4805-99e0-afbb84f1fe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4F197E-5024-4DED-A505-030FB49C43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C9E7B4-26B2-46FA-9395-82E57E3C297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d1881b0-4d25-41db-8dc5-353a524248b8"/>
    <ds:schemaRef ds:uri="e9111cc3-5c43-4805-99e0-afbb84f1fe1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57164C-D145-4117-9039-6134EE126E96}">
  <ds:schemaRefs>
    <ds:schemaRef ds:uri="http://www.w3.org/XML/1998/namespace"/>
    <ds:schemaRef ds:uri="http://purl.org/dc/terms/"/>
    <ds:schemaRef ds:uri="http://purl.org/dc/dcmitype/"/>
    <ds:schemaRef ds:uri="e9111cc3-5c43-4805-99e0-afbb84f1fe17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d1881b0-4d25-41db-8dc5-353a524248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8797</TotalTime>
  <Words>2041</Words>
  <Application>Microsoft Office PowerPoint</Application>
  <PresentationFormat>Widescreen</PresentationFormat>
  <Paragraphs>158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La rilevanza del Partenariato nel PNRR</vt:lpstr>
      <vt:lpstr>La collocazione del Partenariato nella Governance del PNRR</vt:lpstr>
      <vt:lpstr>I partecipanti al Tavolo di Partenariato PNRR (art. 3, comma 1, DL 77/2021)</vt:lpstr>
      <vt:lpstr>Il ruolo del Tavolo di Partenariato (art. 3, comma 2, DL 77/2021)</vt:lpstr>
      <vt:lpstr>Le funzioni del Tavolo di Partenariato (DPCM 14 ottobre 2021)</vt:lpstr>
      <vt:lpstr>Il Protocollo sul coordinamento della fase attuativa (art. 8, comma 5-bis, DL 77/2021)</vt:lpstr>
      <vt:lpstr>Profili territoriali del Partenariato per l’attuazione del PNRR</vt:lpstr>
      <vt:lpstr>L’attuazione del PNRR a livello territoriale</vt:lpstr>
      <vt:lpstr>Presentazione standard di PowerPoint</vt:lpstr>
      <vt:lpstr>Obiettivi del monitoraggio di Confindustria</vt:lpstr>
      <vt:lpstr>Approccio di base del monitoraggio di Confindustria</vt:lpstr>
      <vt:lpstr>Schema semplificato del monitoraggio Confindustria</vt:lpstr>
      <vt:lpstr>Fabbisogni informativi del monitoraggio di Confindustria</vt:lpstr>
      <vt:lpstr>Modalità operative del monitoraggio di Confindustria</vt:lpstr>
      <vt:lpstr>La Task Force di Confindustria per il PNRR</vt:lpstr>
      <vt:lpstr>Le ACT (circolare RGS n. 31/2021)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Veronica Bandu</dc:creator>
  <cp:lastModifiedBy>Mele Giuseppe</cp:lastModifiedBy>
  <cp:revision>119</cp:revision>
  <cp:lastPrinted>2021-06-08T16:14:28Z</cp:lastPrinted>
  <dcterms:created xsi:type="dcterms:W3CDTF">2021-05-14T14:20:50Z</dcterms:created>
  <dcterms:modified xsi:type="dcterms:W3CDTF">2022-05-18T08:05:15Z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0x010100E5E8320C1D146D4D9B8BFAC1D48DFC84</vt:lpwstr>
  </property>
</Properties>
</file>